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0"/>
  </p:notesMasterIdLst>
  <p:handoutMasterIdLst>
    <p:handoutMasterId r:id="rId11"/>
  </p:handoutMasterIdLst>
  <p:sldIdLst>
    <p:sldId id="464" r:id="rId3"/>
    <p:sldId id="463" r:id="rId4"/>
    <p:sldId id="465" r:id="rId5"/>
    <p:sldId id="451" r:id="rId6"/>
    <p:sldId id="452" r:id="rId7"/>
    <p:sldId id="458" r:id="rId8"/>
    <p:sldId id="468" r:id="rId9"/>
  </p:sldIdLst>
  <p:sldSz cx="12192000" cy="6858000"/>
  <p:notesSz cx="6802438" cy="993457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2533"/>
    <a:srgbClr val="FFC530"/>
    <a:srgbClr val="F8F8F8"/>
    <a:srgbClr val="FFDE55"/>
    <a:srgbClr val="FFCD5F"/>
    <a:srgbClr val="FF666E"/>
    <a:srgbClr val="1C2BC2"/>
    <a:srgbClr val="2AEAFE"/>
    <a:srgbClr val="1F004F"/>
    <a:srgbClr val="FFF6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0A15C55-8517-42AA-B614-E9B94910E393}" styleName="สไตล์สีปานกลาง 2 - เน้น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สไตล์สีปานกลาง 2 - เน้น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3750" autoAdjust="0"/>
  </p:normalViewPr>
  <p:slideViewPr>
    <p:cSldViewPr snapToGrid="0">
      <p:cViewPr varScale="1">
        <p:scale>
          <a:sx n="117" d="100"/>
          <a:sy n="117" d="100"/>
        </p:scale>
        <p:origin x="354" y="96"/>
      </p:cViewPr>
      <p:guideLst/>
    </p:cSldViewPr>
  </p:slideViewPr>
  <p:outlineViewPr>
    <p:cViewPr>
      <p:scale>
        <a:sx n="66" d="100"/>
        <a:sy n="66" d="100"/>
      </p:scale>
      <p:origin x="0" y="-202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-892"/>
    </p:cViewPr>
  </p:sorterViewPr>
  <p:notesViewPr>
    <p:cSldViewPr snapToGrid="0">
      <p:cViewPr varScale="1">
        <p:scale>
          <a:sx n="80" d="100"/>
          <a:sy n="80" d="100"/>
        </p:scale>
        <p:origin x="3066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xmlns="" id="{59230B0E-39ED-45EA-AD95-669D0616B39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7723" cy="498454"/>
          </a:xfrm>
          <a:prstGeom prst="rect">
            <a:avLst/>
          </a:prstGeom>
        </p:spPr>
        <p:txBody>
          <a:bodyPr vert="horz" lIns="91504" tIns="45752" rIns="91504" bIns="45752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xmlns="" id="{AA82B798-201A-4B14-B1F0-6A660C5C727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36123"/>
            <a:ext cx="2947723" cy="498453"/>
          </a:xfrm>
          <a:prstGeom prst="rect">
            <a:avLst/>
          </a:prstGeom>
        </p:spPr>
        <p:txBody>
          <a:bodyPr vert="horz" lIns="91504" tIns="45752" rIns="91504" bIns="45752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xmlns="" id="{EE2F5857-B39B-4284-A086-C6DE2719C94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3141" y="9436123"/>
            <a:ext cx="2947723" cy="498453"/>
          </a:xfrm>
          <a:prstGeom prst="rect">
            <a:avLst/>
          </a:prstGeom>
        </p:spPr>
        <p:txBody>
          <a:bodyPr vert="horz" lIns="91504" tIns="45752" rIns="91504" bIns="45752" rtlCol="0" anchor="b"/>
          <a:lstStyle>
            <a:lvl1pPr algn="r">
              <a:defRPr sz="1200"/>
            </a:lvl1pPr>
          </a:lstStyle>
          <a:p>
            <a:fld id="{C7E3EF34-7656-4396-AEBE-2B554E5E934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87821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7723" cy="498454"/>
          </a:xfrm>
          <a:prstGeom prst="rect">
            <a:avLst/>
          </a:prstGeom>
        </p:spPr>
        <p:txBody>
          <a:bodyPr vert="horz" lIns="91504" tIns="45752" rIns="91504" bIns="45752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3141" y="0"/>
            <a:ext cx="2947723" cy="498454"/>
          </a:xfrm>
          <a:prstGeom prst="rect">
            <a:avLst/>
          </a:prstGeom>
        </p:spPr>
        <p:txBody>
          <a:bodyPr vert="horz" lIns="91504" tIns="45752" rIns="91504" bIns="45752" rtlCol="0"/>
          <a:lstStyle>
            <a:lvl1pPr algn="r">
              <a:defRPr sz="1200"/>
            </a:lvl1pPr>
          </a:lstStyle>
          <a:p>
            <a:fld id="{15A49F08-9100-4AF5-BC0A-FC6A093BE3CC}" type="datetimeFigureOut">
              <a:rPr lang="ko-KR" altLang="en-US" smtClean="0"/>
              <a:t>2022-11-15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57888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04" tIns="45752" rIns="91504" bIns="45752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245" y="4781014"/>
            <a:ext cx="5441950" cy="3911739"/>
          </a:xfrm>
          <a:prstGeom prst="rect">
            <a:avLst/>
          </a:prstGeom>
        </p:spPr>
        <p:txBody>
          <a:bodyPr vert="horz" lIns="91504" tIns="45752" rIns="91504" bIns="45752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36123"/>
            <a:ext cx="2947723" cy="498453"/>
          </a:xfrm>
          <a:prstGeom prst="rect">
            <a:avLst/>
          </a:prstGeom>
        </p:spPr>
        <p:txBody>
          <a:bodyPr vert="horz" lIns="91504" tIns="45752" rIns="91504" bIns="45752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3141" y="9436123"/>
            <a:ext cx="2947723" cy="498453"/>
          </a:xfrm>
          <a:prstGeom prst="rect">
            <a:avLst/>
          </a:prstGeom>
        </p:spPr>
        <p:txBody>
          <a:bodyPr vert="horz" lIns="91504" tIns="45752" rIns="91504" bIns="45752" rtlCol="0" anchor="b"/>
          <a:lstStyle>
            <a:lvl1pPr algn="r">
              <a:defRPr sz="1200"/>
            </a:lvl1pPr>
          </a:lstStyle>
          <a:p>
            <a:fld id="{F08FC7D2-309F-4B1D-AF63-DB3D4B54485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179335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12" Type="http://schemas.openxmlformats.org/officeDocument/2006/relationships/image" Target="../media/image10.svg"/><Relationship Id="rId2" Type="http://schemas.openxmlformats.org/officeDocument/2006/relationships/hyperlink" Target="http://www.pptmon.com/" TargetMode="External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svg"/><Relationship Id="rId11" Type="http://schemas.openxmlformats.org/officeDocument/2006/relationships/image" Target="../media/image5.png"/><Relationship Id="rId5" Type="http://schemas.openxmlformats.org/officeDocument/2006/relationships/image" Target="../media/image2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4.png"/><Relationship Id="rId14" Type="http://schemas.openxmlformats.org/officeDocument/2006/relationships/image" Target="../media/image12.sv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3" Type="http://schemas.openxmlformats.org/officeDocument/2006/relationships/image" Target="../media/image1.png"/><Relationship Id="rId7" Type="http://schemas.openxmlformats.org/officeDocument/2006/relationships/image" Target="../media/image10.png"/><Relationship Id="rId12" Type="http://schemas.openxmlformats.org/officeDocument/2006/relationships/image" Target="../media/image12.svg"/><Relationship Id="rId2" Type="http://schemas.openxmlformats.org/officeDocument/2006/relationships/hyperlink" Target="http://www.pptmon.com/" TargetMode="External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8.svg"/><Relationship Id="rId11" Type="http://schemas.openxmlformats.org/officeDocument/2006/relationships/image" Target="../media/image6.png"/><Relationship Id="rId5" Type="http://schemas.openxmlformats.org/officeDocument/2006/relationships/image" Target="../media/image9.png"/><Relationship Id="rId10" Type="http://schemas.openxmlformats.org/officeDocument/2006/relationships/image" Target="../media/image22.svg"/><Relationship Id="rId4" Type="http://schemas.openxmlformats.org/officeDocument/2006/relationships/image" Target="../media/image2.svg"/><Relationship Id="rId9" Type="http://schemas.openxmlformats.org/officeDocument/2006/relationships/image" Target="../media/image11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svg"/><Relationship Id="rId3" Type="http://schemas.openxmlformats.org/officeDocument/2006/relationships/image" Target="../media/image26.svg"/><Relationship Id="rId7" Type="http://schemas.openxmlformats.org/officeDocument/2006/relationships/image" Target="../media/image1.pn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Relationship Id="rId6" Type="http://schemas.openxmlformats.org/officeDocument/2006/relationships/hyperlink" Target="http://www.pptmon.com/" TargetMode="External"/><Relationship Id="rId5" Type="http://schemas.openxmlformats.org/officeDocument/2006/relationships/image" Target="../media/image28.svg"/><Relationship Id="rId4" Type="http://schemas.openxmlformats.org/officeDocument/2006/relationships/image" Target="../media/image14.png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svg"/><Relationship Id="rId3" Type="http://schemas.openxmlformats.org/officeDocument/2006/relationships/image" Target="../media/image1.png"/><Relationship Id="rId7" Type="http://schemas.openxmlformats.org/officeDocument/2006/relationships/image" Target="../media/image16.png"/><Relationship Id="rId2" Type="http://schemas.openxmlformats.org/officeDocument/2006/relationships/hyperlink" Target="http://www.pptmon.com/" TargetMode="External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0.svg"/><Relationship Id="rId5" Type="http://schemas.openxmlformats.org/officeDocument/2006/relationships/image" Target="../media/image15.png"/><Relationship Id="rId4" Type="http://schemas.openxmlformats.org/officeDocument/2006/relationships/image" Target="../media/image2.svg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svg"/><Relationship Id="rId13" Type="http://schemas.openxmlformats.org/officeDocument/2006/relationships/image" Target="../media/image21.png"/><Relationship Id="rId18" Type="http://schemas.openxmlformats.org/officeDocument/2006/relationships/image" Target="../media/image46.svg"/><Relationship Id="rId3" Type="http://schemas.openxmlformats.org/officeDocument/2006/relationships/image" Target="../media/image1.png"/><Relationship Id="rId7" Type="http://schemas.openxmlformats.org/officeDocument/2006/relationships/image" Target="../media/image18.png"/><Relationship Id="rId12" Type="http://schemas.openxmlformats.org/officeDocument/2006/relationships/image" Target="../media/image40.svg"/><Relationship Id="rId17" Type="http://schemas.openxmlformats.org/officeDocument/2006/relationships/image" Target="../media/image23.png"/><Relationship Id="rId2" Type="http://schemas.openxmlformats.org/officeDocument/2006/relationships/hyperlink" Target="http://www.pptmon.com/" TargetMode="External"/><Relationship Id="rId16" Type="http://schemas.openxmlformats.org/officeDocument/2006/relationships/image" Target="../media/image44.sv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4.svg"/><Relationship Id="rId11" Type="http://schemas.openxmlformats.org/officeDocument/2006/relationships/image" Target="../media/image20.png"/><Relationship Id="rId5" Type="http://schemas.openxmlformats.org/officeDocument/2006/relationships/image" Target="../media/image17.png"/><Relationship Id="rId15" Type="http://schemas.openxmlformats.org/officeDocument/2006/relationships/image" Target="../media/image22.png"/><Relationship Id="rId10" Type="http://schemas.openxmlformats.org/officeDocument/2006/relationships/image" Target="../media/image38.svg"/><Relationship Id="rId4" Type="http://schemas.openxmlformats.org/officeDocument/2006/relationships/image" Target="../media/image2.svg"/><Relationship Id="rId9" Type="http://schemas.openxmlformats.org/officeDocument/2006/relationships/image" Target="../media/image19.png"/><Relationship Id="rId14" Type="http://schemas.openxmlformats.org/officeDocument/2006/relationships/image" Target="../media/image42.svg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svg"/><Relationship Id="rId3" Type="http://schemas.openxmlformats.org/officeDocument/2006/relationships/image" Target="../media/image26.svg"/><Relationship Id="rId7" Type="http://schemas.openxmlformats.org/officeDocument/2006/relationships/image" Target="../media/image1.pn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Relationship Id="rId6" Type="http://schemas.openxmlformats.org/officeDocument/2006/relationships/hyperlink" Target="http://www.pptmon.com/" TargetMode="External"/><Relationship Id="rId5" Type="http://schemas.openxmlformats.org/officeDocument/2006/relationships/image" Target="../media/image28.svg"/><Relationship Id="rId4" Type="http://schemas.openxmlformats.org/officeDocument/2006/relationships/image" Target="../media/image14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pptmon.com/" TargetMode="External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2.svg"/><Relationship Id="rId5" Type="http://schemas.openxmlformats.org/officeDocument/2006/relationships/image" Target="../media/image11.png"/><Relationship Id="rId4" Type="http://schemas.openxmlformats.org/officeDocument/2006/relationships/image" Target="../media/image2.svg"/></Relationships>
</file>

<file path=ppt/slideLayouts/_rels/slideLayout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3" Type="http://schemas.openxmlformats.org/officeDocument/2006/relationships/image" Target="../media/image1.png"/><Relationship Id="rId7" Type="http://schemas.openxmlformats.org/officeDocument/2006/relationships/image" Target="../media/image10.png"/><Relationship Id="rId2" Type="http://schemas.openxmlformats.org/officeDocument/2006/relationships/hyperlink" Target="http://www.pptmon.com/" TargetMode="External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8.svg"/><Relationship Id="rId5" Type="http://schemas.openxmlformats.org/officeDocument/2006/relationships/image" Target="../media/image9.png"/><Relationship Id="rId4" Type="http://schemas.openxmlformats.org/officeDocument/2006/relationships/image" Target="../media/image2.sv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svg"/><Relationship Id="rId3" Type="http://schemas.openxmlformats.org/officeDocument/2006/relationships/image" Target="../media/image1.png"/><Relationship Id="rId7" Type="http://schemas.openxmlformats.org/officeDocument/2006/relationships/image" Target="../media/image14.png"/><Relationship Id="rId2" Type="http://schemas.openxmlformats.org/officeDocument/2006/relationships/hyperlink" Target="http://www.pptmon.com/" TargetMode="External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6.svg"/><Relationship Id="rId5" Type="http://schemas.openxmlformats.org/officeDocument/2006/relationships/image" Target="../media/image13.png"/><Relationship Id="rId4" Type="http://schemas.openxmlformats.org/officeDocument/2006/relationships/image" Target="../media/image2.svg"/></Relationships>
</file>

<file path=ppt/slideLayouts/_rels/slideLayout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hyperlink" Target="http://www.pptmon.com/" TargetMode="External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8.svg"/><Relationship Id="rId5" Type="http://schemas.openxmlformats.org/officeDocument/2006/relationships/image" Target="../media/image24.png"/><Relationship Id="rId4" Type="http://schemas.openxmlformats.org/officeDocument/2006/relationships/image" Target="../media/image2.svg"/></Relationships>
</file>

<file path=ppt/slideLayouts/_rels/slideLayout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svg"/><Relationship Id="rId3" Type="http://schemas.openxmlformats.org/officeDocument/2006/relationships/image" Target="../media/image1.png"/><Relationship Id="rId7" Type="http://schemas.openxmlformats.org/officeDocument/2006/relationships/image" Target="../media/image11.png"/><Relationship Id="rId2" Type="http://schemas.openxmlformats.org/officeDocument/2006/relationships/hyperlink" Target="http://www.pptmon.com/" TargetMode="External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0.svg"/><Relationship Id="rId5" Type="http://schemas.openxmlformats.org/officeDocument/2006/relationships/image" Target="../media/image25.png"/><Relationship Id="rId4" Type="http://schemas.openxmlformats.org/officeDocument/2006/relationships/image" Target="../media/image2.svg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pptmon.com/" TargetMode="Externa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svg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pptmon.com/" TargetMode="Externa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sv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PTM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그래픽 24">
            <a:extLst>
              <a:ext uri="{FF2B5EF4-FFF2-40B4-BE49-F238E27FC236}">
                <a16:creationId xmlns:a16="http://schemas.microsoft.com/office/drawing/2014/main" xmlns="" id="{7B4DE67B-FE6D-46E1-993E-1D8BD9D4AA6E}"/>
              </a:ext>
            </a:extLst>
          </p:cNvPr>
          <p:cNvSpPr/>
          <p:nvPr/>
        </p:nvSpPr>
        <p:spPr>
          <a:xfrm>
            <a:off x="5720086" y="0"/>
            <a:ext cx="6468351" cy="6843452"/>
          </a:xfrm>
          <a:custGeom>
            <a:avLst/>
            <a:gdLst>
              <a:gd name="connsiteX0" fmla="*/ 2534 w 6468351"/>
              <a:gd name="connsiteY0" fmla="*/ 0 h 6843452"/>
              <a:gd name="connsiteX1" fmla="*/ 61911 w 6468351"/>
              <a:gd name="connsiteY1" fmla="*/ 801584 h 6843452"/>
              <a:gd name="connsiteX2" fmla="*/ 825791 w 6468351"/>
              <a:gd name="connsiteY2" fmla="*/ 2398222 h 6843452"/>
              <a:gd name="connsiteX3" fmla="*/ 3212137 w 6468351"/>
              <a:gd name="connsiteY3" fmla="*/ 4309556 h 6843452"/>
              <a:gd name="connsiteX4" fmla="*/ 4001253 w 6468351"/>
              <a:gd name="connsiteY4" fmla="*/ 5662452 h 6843452"/>
              <a:gd name="connsiteX5" fmla="*/ 4367013 w 6468351"/>
              <a:gd name="connsiteY5" fmla="*/ 6699465 h 6843452"/>
              <a:gd name="connsiteX6" fmla="*/ 4529111 w 6468351"/>
              <a:gd name="connsiteY6" fmla="*/ 6843453 h 6843452"/>
              <a:gd name="connsiteX7" fmla="*/ 5724956 w 6468351"/>
              <a:gd name="connsiteY7" fmla="*/ 6843453 h 6843452"/>
              <a:gd name="connsiteX8" fmla="*/ 5785521 w 6468351"/>
              <a:gd name="connsiteY8" fmla="*/ 6807530 h 6843452"/>
              <a:gd name="connsiteX9" fmla="*/ 6468352 w 6468351"/>
              <a:gd name="connsiteY9" fmla="*/ 6018415 h 6843452"/>
              <a:gd name="connsiteX10" fmla="*/ 6468352 w 6468351"/>
              <a:gd name="connsiteY10" fmla="*/ 0 h 6843452"/>
              <a:gd name="connsiteX11" fmla="*/ 2534 w 6468351"/>
              <a:gd name="connsiteY11" fmla="*/ 0 h 6843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468351" h="6843452">
                <a:moveTo>
                  <a:pt x="2534" y="0"/>
                </a:moveTo>
                <a:cubicBezTo>
                  <a:pt x="-8154" y="272539"/>
                  <a:pt x="15597" y="547749"/>
                  <a:pt x="61911" y="801584"/>
                </a:cubicBezTo>
                <a:cubicBezTo>
                  <a:pt x="169085" y="1388819"/>
                  <a:pt x="428858" y="1950819"/>
                  <a:pt x="825791" y="2398222"/>
                </a:cubicBezTo>
                <a:cubicBezTo>
                  <a:pt x="1503872" y="3162102"/>
                  <a:pt x="2500509" y="3576848"/>
                  <a:pt x="3212137" y="4309556"/>
                </a:cubicBezTo>
                <a:cubicBezTo>
                  <a:pt x="3579976" y="4688082"/>
                  <a:pt x="3866171" y="5152110"/>
                  <a:pt x="4001253" y="5662452"/>
                </a:cubicBezTo>
                <a:cubicBezTo>
                  <a:pt x="4095959" y="6020493"/>
                  <a:pt x="4125944" y="6418316"/>
                  <a:pt x="4367013" y="6699465"/>
                </a:cubicBezTo>
                <a:cubicBezTo>
                  <a:pt x="4415108" y="6755576"/>
                  <a:pt x="4469734" y="6803374"/>
                  <a:pt x="4529111" y="6843453"/>
                </a:cubicBezTo>
                <a:lnTo>
                  <a:pt x="5724956" y="6843453"/>
                </a:lnTo>
                <a:cubicBezTo>
                  <a:pt x="5745441" y="6831874"/>
                  <a:pt x="5765629" y="6819999"/>
                  <a:pt x="5785521" y="6807530"/>
                </a:cubicBezTo>
                <a:cubicBezTo>
                  <a:pt x="6082997" y="6616931"/>
                  <a:pt x="6299722" y="6332517"/>
                  <a:pt x="6468352" y="6018415"/>
                </a:cubicBezTo>
                <a:lnTo>
                  <a:pt x="6468352" y="0"/>
                </a:lnTo>
                <a:lnTo>
                  <a:pt x="2534" y="0"/>
                </a:lnTo>
                <a:close/>
              </a:path>
            </a:pathLst>
          </a:custGeom>
          <a:solidFill>
            <a:srgbClr val="FFDE55"/>
          </a:solidFill>
          <a:ln w="2966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4" name="Graphic 3">
            <a:hlinkClick r:id="rId2"/>
            <a:extLst>
              <a:ext uri="{FF2B5EF4-FFF2-40B4-BE49-F238E27FC236}">
                <a16:creationId xmlns:a16="http://schemas.microsoft.com/office/drawing/2014/main" xmlns="" id="{18391A64-485F-424B-B3B2-B1CB6E26B08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5647236" y="7063924"/>
            <a:ext cx="2471738" cy="190500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D0222388-ACFB-4C7D-92F6-B808C17D7B09}"/>
              </a:ext>
            </a:extLst>
          </p:cNvPr>
          <p:cNvSpPr txBox="1"/>
          <p:nvPr userDrawn="1"/>
        </p:nvSpPr>
        <p:spPr>
          <a:xfrm>
            <a:off x="4073025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6" name="그래픽 25">
            <a:extLst>
              <a:ext uri="{FF2B5EF4-FFF2-40B4-BE49-F238E27FC236}">
                <a16:creationId xmlns:a16="http://schemas.microsoft.com/office/drawing/2014/main" xmlns="" id="{46FF729B-CDAE-4A7C-918C-27A0C013AE60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0" y="4328749"/>
            <a:ext cx="1999103" cy="2529252"/>
          </a:xfrm>
          <a:prstGeom prst="rect">
            <a:avLst/>
          </a:prstGeom>
        </p:spPr>
      </p:pic>
      <p:pic>
        <p:nvPicPr>
          <p:cNvPr id="27" name="그래픽 26">
            <a:extLst>
              <a:ext uri="{FF2B5EF4-FFF2-40B4-BE49-F238E27FC236}">
                <a16:creationId xmlns:a16="http://schemas.microsoft.com/office/drawing/2014/main" xmlns="" id="{E75CC22F-3229-4B06-B037-523FDF819DB6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 flipH="1">
            <a:off x="9064046" y="0"/>
            <a:ext cx="3127954" cy="1854200"/>
          </a:xfrm>
          <a:prstGeom prst="rect">
            <a:avLst/>
          </a:prstGeom>
        </p:spPr>
      </p:pic>
      <p:pic>
        <p:nvPicPr>
          <p:cNvPr id="28" name="그래픽 27">
            <a:extLst>
              <a:ext uri="{FF2B5EF4-FFF2-40B4-BE49-F238E27FC236}">
                <a16:creationId xmlns:a16="http://schemas.microsoft.com/office/drawing/2014/main" xmlns="" id="{758D16CB-2853-4DBA-BC6C-601DEF875750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9311982" y="5156200"/>
            <a:ext cx="1418825" cy="1190370"/>
          </a:xfrm>
          <a:prstGeom prst="rect">
            <a:avLst/>
          </a:prstGeom>
        </p:spPr>
      </p:pic>
      <p:pic>
        <p:nvPicPr>
          <p:cNvPr id="29" name="그래픽 28">
            <a:extLst>
              <a:ext uri="{FF2B5EF4-FFF2-40B4-BE49-F238E27FC236}">
                <a16:creationId xmlns:a16="http://schemas.microsoft.com/office/drawing/2014/main" xmlns="" id="{5B8DB372-195C-4ED8-B84E-5F7E0D546685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>
            <a:off x="999551" y="5514918"/>
            <a:ext cx="769938" cy="916593"/>
          </a:xfrm>
          <a:prstGeom prst="rect">
            <a:avLst/>
          </a:prstGeom>
        </p:spPr>
      </p:pic>
      <p:pic>
        <p:nvPicPr>
          <p:cNvPr id="31" name="그래픽 30">
            <a:extLst>
              <a:ext uri="{FF2B5EF4-FFF2-40B4-BE49-F238E27FC236}">
                <a16:creationId xmlns:a16="http://schemas.microsoft.com/office/drawing/2014/main" xmlns="" id="{B75866AD-E4A5-4CC2-8AF3-B16B3DE08C8D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96DAC541-7B7A-43D3-8B79-37D633B846F1}">
                <asvg:svgBlip xmlns:asvg="http://schemas.microsoft.com/office/drawing/2016/SVG/main" xmlns="" r:embed="rId14"/>
              </a:ext>
            </a:extLst>
          </a:blip>
          <a:stretch>
            <a:fillRect/>
          </a:stretch>
        </p:blipFill>
        <p:spPr>
          <a:xfrm flipH="1">
            <a:off x="-2806" y="1"/>
            <a:ext cx="1405467" cy="105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94878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그래픽 7">
            <a:extLst>
              <a:ext uri="{FF2B5EF4-FFF2-40B4-BE49-F238E27FC236}">
                <a16:creationId xmlns:a16="http://schemas.microsoft.com/office/drawing/2014/main" xmlns="" id="{0FA7E9A7-4D83-4CFB-B0C5-B25B64274EDD}"/>
              </a:ext>
            </a:extLst>
          </p:cNvPr>
          <p:cNvSpPr/>
          <p:nvPr userDrawn="1"/>
        </p:nvSpPr>
        <p:spPr>
          <a:xfrm flipH="1">
            <a:off x="21" y="0"/>
            <a:ext cx="2021085" cy="1357169"/>
          </a:xfrm>
          <a:custGeom>
            <a:avLst/>
            <a:gdLst>
              <a:gd name="connsiteX0" fmla="*/ 7799 w 2021085"/>
              <a:gd name="connsiteY0" fmla="*/ 0 h 1357169"/>
              <a:gd name="connsiteX1" fmla="*/ 4145 w 2021085"/>
              <a:gd name="connsiteY1" fmla="*/ 138133 h 1357169"/>
              <a:gd name="connsiteX2" fmla="*/ 266567 w 2021085"/>
              <a:gd name="connsiteY2" fmla="*/ 503819 h 1357169"/>
              <a:gd name="connsiteX3" fmla="*/ 755450 w 2021085"/>
              <a:gd name="connsiteY3" fmla="*/ 530868 h 1357169"/>
              <a:gd name="connsiteX4" fmla="*/ 1398620 w 2021085"/>
              <a:gd name="connsiteY4" fmla="*/ 654900 h 1357169"/>
              <a:gd name="connsiteX5" fmla="*/ 1636940 w 2021085"/>
              <a:gd name="connsiteY5" fmla="*/ 1018983 h 1357169"/>
              <a:gd name="connsiteX6" fmla="*/ 2017240 w 2021085"/>
              <a:gd name="connsiteY6" fmla="*/ 1356080 h 1357169"/>
              <a:gd name="connsiteX7" fmla="*/ 2021086 w 2021085"/>
              <a:gd name="connsiteY7" fmla="*/ 1357169 h 1357169"/>
              <a:gd name="connsiteX8" fmla="*/ 2021086 w 2021085"/>
              <a:gd name="connsiteY8" fmla="*/ 0 h 1357169"/>
              <a:gd name="connsiteX9" fmla="*/ 7799 w 2021085"/>
              <a:gd name="connsiteY9" fmla="*/ 0 h 1357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021085" h="1357169">
                <a:moveTo>
                  <a:pt x="7799" y="0"/>
                </a:moveTo>
                <a:cubicBezTo>
                  <a:pt x="-855" y="44036"/>
                  <a:pt x="-2649" y="90187"/>
                  <a:pt x="4145" y="138133"/>
                </a:cubicBezTo>
                <a:cubicBezTo>
                  <a:pt x="26452" y="296009"/>
                  <a:pt x="134202" y="422541"/>
                  <a:pt x="266567" y="503819"/>
                </a:cubicBezTo>
                <a:cubicBezTo>
                  <a:pt x="423353" y="600095"/>
                  <a:pt x="585331" y="577468"/>
                  <a:pt x="755450" y="530868"/>
                </a:cubicBezTo>
                <a:cubicBezTo>
                  <a:pt x="999667" y="464013"/>
                  <a:pt x="1216450" y="451578"/>
                  <a:pt x="1398620" y="654900"/>
                </a:cubicBezTo>
                <a:cubicBezTo>
                  <a:pt x="1495538" y="763099"/>
                  <a:pt x="1559765" y="895848"/>
                  <a:pt x="1636940" y="1018983"/>
                </a:cubicBezTo>
                <a:cubicBezTo>
                  <a:pt x="1725269" y="1159937"/>
                  <a:pt x="1852954" y="1305890"/>
                  <a:pt x="2017240" y="1356080"/>
                </a:cubicBezTo>
                <a:cubicBezTo>
                  <a:pt x="2018522" y="1356464"/>
                  <a:pt x="2019804" y="1356785"/>
                  <a:pt x="2021086" y="1357169"/>
                </a:cubicBezTo>
                <a:lnTo>
                  <a:pt x="2021086" y="0"/>
                </a:lnTo>
                <a:lnTo>
                  <a:pt x="7799" y="0"/>
                </a:lnTo>
                <a:close/>
              </a:path>
            </a:pathLst>
          </a:custGeom>
          <a:gradFill>
            <a:gsLst>
              <a:gs pos="1000">
                <a:schemeClr val="accent3"/>
              </a:gs>
              <a:gs pos="100000">
                <a:schemeClr val="accent4">
                  <a:alpha val="65000"/>
                </a:schemeClr>
              </a:gs>
            </a:gsLst>
            <a:lin ang="5400000" scaled="1"/>
          </a:gradFill>
          <a:ln w="2502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140EA295-3DF3-4643-A88C-1EF3C0D61232}"/>
              </a:ext>
            </a:extLst>
          </p:cNvPr>
          <p:cNvGrpSpPr/>
          <p:nvPr userDrawn="1"/>
        </p:nvGrpSpPr>
        <p:grpSpPr>
          <a:xfrm rot="16200000">
            <a:off x="10657385" y="5323385"/>
            <a:ext cx="1352253" cy="1716977"/>
            <a:chOff x="6870700" y="2844792"/>
            <a:chExt cx="1352253" cy="1716977"/>
          </a:xfrm>
        </p:grpSpPr>
        <p:pic>
          <p:nvPicPr>
            <p:cNvPr id="3" name="그래픽 9">
              <a:extLst>
                <a:ext uri="{FF2B5EF4-FFF2-40B4-BE49-F238E27FC236}">
                  <a16:creationId xmlns:a16="http://schemas.microsoft.com/office/drawing/2014/main" xmlns="" id="{B502D165-EBD2-4B14-81FB-847EE514777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rcRect l="52890" b="27017"/>
            <a:stretch/>
          </p:blipFill>
          <p:spPr>
            <a:xfrm>
              <a:off x="6870700" y="3905842"/>
              <a:ext cx="677566" cy="653458"/>
            </a:xfrm>
            <a:prstGeom prst="rect">
              <a:avLst/>
            </a:prstGeom>
          </p:spPr>
        </p:pic>
        <p:sp>
          <p:nvSpPr>
            <p:cNvPr id="6" name="그래픽 4">
              <a:extLst>
                <a:ext uri="{FF2B5EF4-FFF2-40B4-BE49-F238E27FC236}">
                  <a16:creationId xmlns:a16="http://schemas.microsoft.com/office/drawing/2014/main" xmlns="" id="{544281CD-9144-4FC2-B2F1-A212767B63FC}"/>
                </a:ext>
              </a:extLst>
            </p:cNvPr>
            <p:cNvSpPr/>
            <p:nvPr userDrawn="1"/>
          </p:nvSpPr>
          <p:spPr>
            <a:xfrm>
              <a:off x="6870701" y="2844792"/>
              <a:ext cx="1352252" cy="1716977"/>
            </a:xfrm>
            <a:custGeom>
              <a:avLst/>
              <a:gdLst>
                <a:gd name="connsiteX0" fmla="*/ 1223136 w 1352252"/>
                <a:gd name="connsiteY0" fmla="*/ 1440112 h 1716977"/>
                <a:gd name="connsiteX1" fmla="*/ 1005342 w 1352252"/>
                <a:gd name="connsiteY1" fmla="*/ 1223890 h 1716977"/>
                <a:gd name="connsiteX2" fmla="*/ 743824 w 1352252"/>
                <a:gd name="connsiteY2" fmla="*/ 201030 h 1716977"/>
                <a:gd name="connsiteX3" fmla="*/ 180734 w 1352252"/>
                <a:gd name="connsiteY3" fmla="*/ 15579 h 1716977"/>
                <a:gd name="connsiteX4" fmla="*/ 0 w 1352252"/>
                <a:gd name="connsiteY4" fmla="*/ 87603 h 1716977"/>
                <a:gd name="connsiteX5" fmla="*/ 0 w 1352252"/>
                <a:gd name="connsiteY5" fmla="*/ 1716978 h 1716977"/>
                <a:gd name="connsiteX6" fmla="*/ 1351087 w 1352252"/>
                <a:gd name="connsiteY6" fmla="*/ 1716978 h 1716977"/>
                <a:gd name="connsiteX7" fmla="*/ 1351836 w 1352252"/>
                <a:gd name="connsiteY7" fmla="*/ 1709117 h 1716977"/>
                <a:gd name="connsiteX8" fmla="*/ 1223136 w 1352252"/>
                <a:gd name="connsiteY8" fmla="*/ 1440112 h 17169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52252" h="1716977">
                  <a:moveTo>
                    <a:pt x="1223136" y="1440112"/>
                  </a:moveTo>
                  <a:cubicBezTo>
                    <a:pt x="1150812" y="1367564"/>
                    <a:pt x="1065537" y="1306845"/>
                    <a:pt x="1005342" y="1223890"/>
                  </a:cubicBezTo>
                  <a:cubicBezTo>
                    <a:pt x="795559" y="934971"/>
                    <a:pt x="956452" y="488003"/>
                    <a:pt x="743824" y="201030"/>
                  </a:cubicBezTo>
                  <a:cubicBezTo>
                    <a:pt x="619167" y="32949"/>
                    <a:pt x="384303" y="-33011"/>
                    <a:pt x="180734" y="15579"/>
                  </a:cubicBezTo>
                  <a:cubicBezTo>
                    <a:pt x="120839" y="29879"/>
                    <a:pt x="59147" y="54885"/>
                    <a:pt x="0" y="87603"/>
                  </a:cubicBezTo>
                  <a:lnTo>
                    <a:pt x="0" y="1716978"/>
                  </a:lnTo>
                  <a:lnTo>
                    <a:pt x="1351087" y="1716978"/>
                  </a:lnTo>
                  <a:cubicBezTo>
                    <a:pt x="1351312" y="1714357"/>
                    <a:pt x="1351686" y="1711737"/>
                    <a:pt x="1351836" y="1709117"/>
                  </a:cubicBezTo>
                  <a:cubicBezTo>
                    <a:pt x="1357975" y="1606846"/>
                    <a:pt x="1295459" y="1512735"/>
                    <a:pt x="1223136" y="1440112"/>
                  </a:cubicBezTo>
                  <a:close/>
                </a:path>
              </a:pathLst>
            </a:custGeom>
            <a:gradFill>
              <a:gsLst>
                <a:gs pos="1000">
                  <a:schemeClr val="accent3"/>
                </a:gs>
                <a:gs pos="100000">
                  <a:schemeClr val="accent4">
                    <a:alpha val="65000"/>
                  </a:schemeClr>
                </a:gs>
              </a:gsLst>
              <a:lin ang="5400000" scaled="1"/>
            </a:gradFill>
            <a:ln w="25020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429289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xmlns="" id="{515758AD-458F-45F4-9B2B-B32E656FD35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117600" y="0"/>
            <a:ext cx="10580688" cy="6858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4956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>
            <a:hlinkClick r:id="rId2"/>
            <a:extLst>
              <a:ext uri="{FF2B5EF4-FFF2-40B4-BE49-F238E27FC236}">
                <a16:creationId xmlns:a16="http://schemas.microsoft.com/office/drawing/2014/main" xmlns="" id="{18391A64-485F-424B-B3B2-B1CB6E26B08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5647236" y="7063924"/>
            <a:ext cx="2471738" cy="190500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D0222388-ACFB-4C7D-92F6-B808C17D7B09}"/>
              </a:ext>
            </a:extLst>
          </p:cNvPr>
          <p:cNvSpPr txBox="1"/>
          <p:nvPr userDrawn="1"/>
        </p:nvSpPr>
        <p:spPr>
          <a:xfrm>
            <a:off x="4073025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" name="그룹 2">
            <a:extLst>
              <a:ext uri="{FF2B5EF4-FFF2-40B4-BE49-F238E27FC236}">
                <a16:creationId xmlns:a16="http://schemas.microsoft.com/office/drawing/2014/main" xmlns="" id="{EB0E97FD-255A-4956-8B18-F8C443BD542A}"/>
              </a:ext>
            </a:extLst>
          </p:cNvPr>
          <p:cNvGrpSpPr/>
          <p:nvPr userDrawn="1"/>
        </p:nvGrpSpPr>
        <p:grpSpPr>
          <a:xfrm>
            <a:off x="0" y="5106315"/>
            <a:ext cx="2908300" cy="1751685"/>
            <a:chOff x="0" y="3086905"/>
            <a:chExt cx="6261100" cy="3771095"/>
          </a:xfrm>
        </p:grpSpPr>
        <p:pic>
          <p:nvPicPr>
            <p:cNvPr id="5" name="그래픽 4">
              <a:extLst>
                <a:ext uri="{FF2B5EF4-FFF2-40B4-BE49-F238E27FC236}">
                  <a16:creationId xmlns:a16="http://schemas.microsoft.com/office/drawing/2014/main" xmlns="" id="{1BAFDDE1-F884-4358-B19A-223777262C9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xmlns="" r:embed="rId6"/>
                </a:ext>
              </a:extLst>
            </a:blip>
            <a:stretch>
              <a:fillRect/>
            </a:stretch>
          </p:blipFill>
          <p:spPr>
            <a:xfrm>
              <a:off x="0" y="3086905"/>
              <a:ext cx="6261100" cy="3771095"/>
            </a:xfrm>
            <a:prstGeom prst="rect">
              <a:avLst/>
            </a:prstGeom>
          </p:spPr>
        </p:pic>
        <p:pic>
          <p:nvPicPr>
            <p:cNvPr id="6" name="그래픽 5">
              <a:extLst>
                <a:ext uri="{FF2B5EF4-FFF2-40B4-BE49-F238E27FC236}">
                  <a16:creationId xmlns:a16="http://schemas.microsoft.com/office/drawing/2014/main" xmlns="" id="{591FC736-F7E2-4FE1-BDD1-E2B9197E729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xmlns="" r:embed="rId8"/>
                </a:ext>
              </a:extLst>
            </a:blip>
            <a:stretch>
              <a:fillRect/>
            </a:stretch>
          </p:blipFill>
          <p:spPr>
            <a:xfrm>
              <a:off x="0" y="4367995"/>
              <a:ext cx="3211746" cy="2490005"/>
            </a:xfrm>
            <a:prstGeom prst="rect">
              <a:avLst/>
            </a:prstGeom>
          </p:spPr>
        </p:pic>
      </p:grpSp>
      <p:grpSp>
        <p:nvGrpSpPr>
          <p:cNvPr id="2" name="그룹 1">
            <a:extLst>
              <a:ext uri="{FF2B5EF4-FFF2-40B4-BE49-F238E27FC236}">
                <a16:creationId xmlns:a16="http://schemas.microsoft.com/office/drawing/2014/main" xmlns="" id="{81CE12C6-581E-4124-9550-001834797F55}"/>
              </a:ext>
            </a:extLst>
          </p:cNvPr>
          <p:cNvGrpSpPr/>
          <p:nvPr userDrawn="1"/>
        </p:nvGrpSpPr>
        <p:grpSpPr>
          <a:xfrm>
            <a:off x="9663382" y="0"/>
            <a:ext cx="2528618" cy="1701800"/>
            <a:chOff x="8097149" y="0"/>
            <a:chExt cx="4094851" cy="2755900"/>
          </a:xfrm>
        </p:grpSpPr>
        <p:pic>
          <p:nvPicPr>
            <p:cNvPr id="7" name="그래픽 6">
              <a:extLst>
                <a:ext uri="{FF2B5EF4-FFF2-40B4-BE49-F238E27FC236}">
                  <a16:creationId xmlns:a16="http://schemas.microsoft.com/office/drawing/2014/main" xmlns="" id="{7BEFF3AA-7CB7-445A-9079-9E9797FE7AD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xmlns="" r:embed="rId10"/>
                </a:ext>
              </a:extLst>
            </a:blip>
            <a:stretch>
              <a:fillRect/>
            </a:stretch>
          </p:blipFill>
          <p:spPr>
            <a:xfrm>
              <a:off x="8097149" y="0"/>
              <a:ext cx="4094851" cy="2755900"/>
            </a:xfrm>
            <a:prstGeom prst="rect">
              <a:avLst/>
            </a:prstGeom>
          </p:spPr>
        </p:pic>
        <p:pic>
          <p:nvPicPr>
            <p:cNvPr id="8" name="그래픽 7">
              <a:extLst>
                <a:ext uri="{FF2B5EF4-FFF2-40B4-BE49-F238E27FC236}">
                  <a16:creationId xmlns:a16="http://schemas.microsoft.com/office/drawing/2014/main" xmlns="" id="{F4A4A5D3-110F-436F-AD7A-29A0B0FC5C0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xmlns="" r:embed="rId12"/>
                </a:ext>
              </a:extLst>
            </a:blip>
            <a:stretch>
              <a:fillRect/>
            </a:stretch>
          </p:blipFill>
          <p:spPr>
            <a:xfrm>
              <a:off x="9748089" y="0"/>
              <a:ext cx="2443911" cy="183293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518607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래픽 1">
            <a:extLst>
              <a:ext uri="{FF2B5EF4-FFF2-40B4-BE49-F238E27FC236}">
                <a16:creationId xmlns:a16="http://schemas.microsoft.com/office/drawing/2014/main" xmlns="" id="{D6974B0F-81BE-45D1-AA34-AF8D89B9B09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 flipV="1">
            <a:off x="0" y="4175760"/>
            <a:ext cx="12192000" cy="2682240"/>
          </a:xfrm>
          <a:prstGeom prst="rect">
            <a:avLst/>
          </a:prstGeom>
        </p:spPr>
      </p:pic>
      <p:sp>
        <p:nvSpPr>
          <p:cNvPr id="15" name="그림 개체 틀 4">
            <a:extLst>
              <a:ext uri="{FF2B5EF4-FFF2-40B4-BE49-F238E27FC236}">
                <a16:creationId xmlns:a16="http://schemas.microsoft.com/office/drawing/2014/main" xmlns="" id="{D431FAD2-0811-4267-8BC8-7ACB5FCF3A44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711700" y="2042927"/>
            <a:ext cx="2768600" cy="2768600"/>
          </a:xfrm>
          <a:prstGeom prst="roundRect">
            <a:avLst/>
          </a:prstGeom>
          <a:pattFill prst="pct10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tIns="828000" anchor="ctr" anchorCtr="1"/>
          <a:lstStyle>
            <a:lvl1pPr marL="0" indent="0">
              <a:buNone/>
              <a:defRPr sz="1400"/>
            </a:lvl1pPr>
          </a:lstStyle>
          <a:p>
            <a:r>
              <a:rPr lang="en-US" altLang="ko-KR" dirty="0"/>
              <a:t>Click icon to add picture</a:t>
            </a:r>
            <a:endParaRPr lang="ko-KR" altLang="en-US" dirty="0"/>
          </a:p>
        </p:txBody>
      </p:sp>
      <p:sp>
        <p:nvSpPr>
          <p:cNvPr id="16" name="그림 개체 틀 4">
            <a:extLst>
              <a:ext uri="{FF2B5EF4-FFF2-40B4-BE49-F238E27FC236}">
                <a16:creationId xmlns:a16="http://schemas.microsoft.com/office/drawing/2014/main" xmlns="" id="{DAFF9DF0-D42F-4E9D-B838-0822C568BFD6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965200" y="2042927"/>
            <a:ext cx="2768600" cy="2768600"/>
          </a:xfrm>
          <a:prstGeom prst="roundRect">
            <a:avLst/>
          </a:prstGeom>
          <a:pattFill prst="pct10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tIns="828000" anchor="ctr" anchorCtr="1"/>
          <a:lstStyle>
            <a:lvl1pPr marL="0" indent="0">
              <a:buNone/>
              <a:defRPr sz="1400"/>
            </a:lvl1pPr>
          </a:lstStyle>
          <a:p>
            <a:r>
              <a:rPr lang="en-US" altLang="ko-KR" dirty="0"/>
              <a:t>Click icon to add picture</a:t>
            </a:r>
            <a:endParaRPr lang="ko-KR" altLang="en-US" dirty="0"/>
          </a:p>
        </p:txBody>
      </p:sp>
      <p:sp>
        <p:nvSpPr>
          <p:cNvPr id="17" name="그림 개체 틀 4">
            <a:extLst>
              <a:ext uri="{FF2B5EF4-FFF2-40B4-BE49-F238E27FC236}">
                <a16:creationId xmlns:a16="http://schemas.microsoft.com/office/drawing/2014/main" xmlns="" id="{AC3C79F3-B7BC-483C-BD8E-4CAE14D85AA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458200" y="2042927"/>
            <a:ext cx="2768600" cy="2768600"/>
          </a:xfrm>
          <a:prstGeom prst="roundRect">
            <a:avLst/>
          </a:prstGeom>
          <a:pattFill prst="pct10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tIns="828000" anchor="ctr" anchorCtr="1"/>
          <a:lstStyle>
            <a:lvl1pPr marL="0" indent="0">
              <a:buNone/>
              <a:defRPr sz="1400"/>
            </a:lvl1pPr>
          </a:lstStyle>
          <a:p>
            <a:r>
              <a:rPr lang="en-US" altLang="ko-KR" dirty="0"/>
              <a:t>Click icon to add picture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373205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그래픽 10">
            <a:extLst>
              <a:ext uri="{FF2B5EF4-FFF2-40B4-BE49-F238E27FC236}">
                <a16:creationId xmlns:a16="http://schemas.microsoft.com/office/drawing/2014/main" xmlns="" id="{CE57498E-0461-4881-8461-6D1BF438F65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 r="9583"/>
          <a:stretch/>
        </p:blipFill>
        <p:spPr>
          <a:xfrm flipH="1">
            <a:off x="-1" y="1"/>
            <a:ext cx="6222705" cy="6858000"/>
          </a:xfrm>
          <a:prstGeom prst="rect">
            <a:avLst/>
          </a:prstGeom>
        </p:spPr>
      </p:pic>
      <p:pic>
        <p:nvPicPr>
          <p:cNvPr id="12" name="그래픽 11">
            <a:extLst>
              <a:ext uri="{FF2B5EF4-FFF2-40B4-BE49-F238E27FC236}">
                <a16:creationId xmlns:a16="http://schemas.microsoft.com/office/drawing/2014/main" xmlns="" id="{F367ECA4-A451-41D7-A61D-B3802E313AA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 flipH="1">
            <a:off x="872" y="4870877"/>
            <a:ext cx="1841724" cy="1987124"/>
          </a:xfrm>
          <a:prstGeom prst="rect">
            <a:avLst/>
          </a:prstGeom>
        </p:spPr>
      </p:pic>
      <p:pic>
        <p:nvPicPr>
          <p:cNvPr id="4" name="Graphic 3">
            <a:hlinkClick r:id="rId6"/>
            <a:extLst>
              <a:ext uri="{FF2B5EF4-FFF2-40B4-BE49-F238E27FC236}">
                <a16:creationId xmlns:a16="http://schemas.microsoft.com/office/drawing/2014/main" xmlns="" id="{18391A64-485F-424B-B3B2-B1CB6E26B08D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5647236" y="7063924"/>
            <a:ext cx="2471738" cy="190500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D0222388-ACFB-4C7D-92F6-B808C17D7B09}"/>
              </a:ext>
            </a:extLst>
          </p:cNvPr>
          <p:cNvSpPr txBox="1"/>
          <p:nvPr userDrawn="1"/>
        </p:nvSpPr>
        <p:spPr>
          <a:xfrm>
            <a:off x="4073025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그림 개체 틀 4">
            <a:extLst>
              <a:ext uri="{FF2B5EF4-FFF2-40B4-BE49-F238E27FC236}">
                <a16:creationId xmlns:a16="http://schemas.microsoft.com/office/drawing/2014/main" xmlns="" id="{7CA38C4E-F325-484A-B5EE-9E1A1AD46F04}"/>
              </a:ext>
            </a:extLst>
          </p:cNvPr>
          <p:cNvSpPr>
            <a:spLocks noGrp="1"/>
          </p:cNvSpPr>
          <p:nvPr userDrawn="1">
            <p:ph type="pic" sz="quarter" idx="11" hasCustomPrompt="1"/>
          </p:nvPr>
        </p:nvSpPr>
        <p:spPr>
          <a:xfrm>
            <a:off x="599439" y="616337"/>
            <a:ext cx="4792016" cy="5621780"/>
          </a:xfrm>
          <a:prstGeom prst="roundRect">
            <a:avLst>
              <a:gd name="adj" fmla="val 8760"/>
            </a:avLst>
          </a:prstGeom>
          <a:pattFill prst="pct10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tIns="828000" anchor="ctr" anchorCtr="1"/>
          <a:lstStyle>
            <a:lvl1pPr marL="0" indent="0">
              <a:buNone/>
              <a:defRPr sz="1400"/>
            </a:lvl1pPr>
          </a:lstStyle>
          <a:p>
            <a:r>
              <a:rPr lang="en-US" altLang="ko-KR" dirty="0"/>
              <a:t>Click icon to add picture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498204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>
            <a:hlinkClick r:id="rId2"/>
            <a:extLst>
              <a:ext uri="{FF2B5EF4-FFF2-40B4-BE49-F238E27FC236}">
                <a16:creationId xmlns:a16="http://schemas.microsoft.com/office/drawing/2014/main" xmlns="" id="{18391A64-485F-424B-B3B2-B1CB6E26B08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5647236" y="7063924"/>
            <a:ext cx="2471738" cy="190500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D0222388-ACFB-4C7D-92F6-B808C17D7B09}"/>
              </a:ext>
            </a:extLst>
          </p:cNvPr>
          <p:cNvSpPr txBox="1"/>
          <p:nvPr userDrawn="1"/>
        </p:nvSpPr>
        <p:spPr>
          <a:xfrm>
            <a:off x="4073025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그림 개체 틀 17">
            <a:extLst>
              <a:ext uri="{FF2B5EF4-FFF2-40B4-BE49-F238E27FC236}">
                <a16:creationId xmlns:a16="http://schemas.microsoft.com/office/drawing/2014/main" xmlns="" id="{6F3FDCBC-DC45-49C7-B6A0-F0DFD2781F83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864506" y="2300513"/>
            <a:ext cx="3208520" cy="1823811"/>
          </a:xfrm>
          <a:prstGeom prst="roundRect">
            <a:avLst/>
          </a:prstGeom>
          <a:pattFill prst="pct10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anchor="b" anchorCtr="1"/>
          <a:lstStyle>
            <a:lvl1pPr marL="228600" marR="0" indent="-22860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ko-KR" altLang="en-US" sz="1100"/>
            </a:lvl1pPr>
          </a:lstStyle>
          <a:p>
            <a:pPr marL="228600" marR="0" lvl="0" indent="-22860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dirty="0"/>
              <a:t>Click icon to add picture</a:t>
            </a:r>
            <a:endParaRPr lang="ko-KR" altLang="en-US" dirty="0"/>
          </a:p>
        </p:txBody>
      </p:sp>
      <p:sp>
        <p:nvSpPr>
          <p:cNvPr id="6" name="그림 개체 틀 17">
            <a:extLst>
              <a:ext uri="{FF2B5EF4-FFF2-40B4-BE49-F238E27FC236}">
                <a16:creationId xmlns:a16="http://schemas.microsoft.com/office/drawing/2014/main" xmlns="" id="{2EA382F5-E7FE-4B6B-857D-860B3DB4FC4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491740" y="2300513"/>
            <a:ext cx="3208520" cy="1823811"/>
          </a:xfrm>
          <a:prstGeom prst="roundRect">
            <a:avLst/>
          </a:prstGeom>
          <a:pattFill prst="pct10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anchor="b" anchorCtr="1"/>
          <a:lstStyle>
            <a:lvl1pPr marL="228600" marR="0" indent="-22860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ko-KR" altLang="en-US" sz="1100"/>
            </a:lvl1pPr>
          </a:lstStyle>
          <a:p>
            <a:pPr marL="228600" marR="0" lvl="0" indent="-22860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dirty="0"/>
              <a:t>Click icon to add picture</a:t>
            </a:r>
            <a:endParaRPr lang="ko-KR" altLang="en-US" dirty="0"/>
          </a:p>
        </p:txBody>
      </p:sp>
      <p:sp>
        <p:nvSpPr>
          <p:cNvPr id="7" name="그림 개체 틀 17">
            <a:extLst>
              <a:ext uri="{FF2B5EF4-FFF2-40B4-BE49-F238E27FC236}">
                <a16:creationId xmlns:a16="http://schemas.microsoft.com/office/drawing/2014/main" xmlns="" id="{798F9261-4BBB-461D-A5D1-D8983CF12D1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118974" y="2300513"/>
            <a:ext cx="3208520" cy="1823811"/>
          </a:xfrm>
          <a:prstGeom prst="roundRect">
            <a:avLst/>
          </a:prstGeom>
          <a:pattFill prst="pct10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anchor="b" anchorCtr="1"/>
          <a:lstStyle>
            <a:lvl1pPr marL="228600" marR="0" indent="-22860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ko-KR" altLang="en-US" sz="1100"/>
            </a:lvl1pPr>
          </a:lstStyle>
          <a:p>
            <a:pPr marL="228600" marR="0" lvl="0" indent="-22860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dirty="0"/>
              <a:t>Click icon to add picture</a:t>
            </a:r>
            <a:endParaRPr lang="ko-KR" altLang="en-US" dirty="0"/>
          </a:p>
        </p:txBody>
      </p:sp>
      <p:pic>
        <p:nvPicPr>
          <p:cNvPr id="8" name="그래픽 7">
            <a:extLst>
              <a:ext uri="{FF2B5EF4-FFF2-40B4-BE49-F238E27FC236}">
                <a16:creationId xmlns:a16="http://schemas.microsoft.com/office/drawing/2014/main" xmlns="" id="{DC01EDB1-A314-431C-94DE-08C6FDCF0464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-12700" y="0"/>
            <a:ext cx="1308100" cy="1393042"/>
          </a:xfrm>
          <a:prstGeom prst="rect">
            <a:avLst/>
          </a:prstGeom>
        </p:spPr>
      </p:pic>
      <p:pic>
        <p:nvPicPr>
          <p:cNvPr id="9" name="그래픽 8">
            <a:extLst>
              <a:ext uri="{FF2B5EF4-FFF2-40B4-BE49-F238E27FC236}">
                <a16:creationId xmlns:a16="http://schemas.microsoft.com/office/drawing/2014/main" xmlns="" id="{7A511110-3DBE-4E18-AF42-B94FE1D713A1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 flipH="1" flipV="1">
            <a:off x="10880956" y="5448300"/>
            <a:ext cx="1323743" cy="140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8481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>
            <a:hlinkClick r:id="rId2"/>
            <a:extLst>
              <a:ext uri="{FF2B5EF4-FFF2-40B4-BE49-F238E27FC236}">
                <a16:creationId xmlns:a16="http://schemas.microsoft.com/office/drawing/2014/main" xmlns="" id="{18391A64-485F-424B-B3B2-B1CB6E26B08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5647236" y="7063924"/>
            <a:ext cx="2471738" cy="190500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D0222388-ACFB-4C7D-92F6-B808C17D7B09}"/>
              </a:ext>
            </a:extLst>
          </p:cNvPr>
          <p:cNvSpPr txBox="1"/>
          <p:nvPr userDrawn="1"/>
        </p:nvSpPr>
        <p:spPr>
          <a:xfrm>
            <a:off x="4073025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그래픽 4">
            <a:extLst>
              <a:ext uri="{FF2B5EF4-FFF2-40B4-BE49-F238E27FC236}">
                <a16:creationId xmlns:a16="http://schemas.microsoft.com/office/drawing/2014/main" xmlns="" id="{45D12E8B-7524-4854-A8B1-4076A469D21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11224078" y="241527"/>
            <a:ext cx="809625" cy="714375"/>
          </a:xfrm>
          <a:prstGeom prst="rect">
            <a:avLst/>
          </a:prstGeom>
        </p:spPr>
      </p:pic>
      <p:pic>
        <p:nvPicPr>
          <p:cNvPr id="6" name="그래픽 5">
            <a:extLst>
              <a:ext uri="{FF2B5EF4-FFF2-40B4-BE49-F238E27FC236}">
                <a16:creationId xmlns:a16="http://schemas.microsoft.com/office/drawing/2014/main" xmlns="" id="{375DF91C-160F-4DCD-8288-2860B99473F0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7375978" y="1133133"/>
            <a:ext cx="1085850" cy="1066800"/>
          </a:xfrm>
          <a:prstGeom prst="rect">
            <a:avLst/>
          </a:prstGeom>
        </p:spPr>
      </p:pic>
      <p:pic>
        <p:nvPicPr>
          <p:cNvPr id="7" name="그래픽 6">
            <a:extLst>
              <a:ext uri="{FF2B5EF4-FFF2-40B4-BE49-F238E27FC236}">
                <a16:creationId xmlns:a16="http://schemas.microsoft.com/office/drawing/2014/main" xmlns="" id="{B7B29833-5584-42A4-A5F6-865489BEEF90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6668636" y="4852308"/>
            <a:ext cx="1019175" cy="342900"/>
          </a:xfrm>
          <a:prstGeom prst="rect">
            <a:avLst/>
          </a:prstGeom>
        </p:spPr>
      </p:pic>
      <p:pic>
        <p:nvPicPr>
          <p:cNvPr id="8" name="그래픽 7">
            <a:extLst>
              <a:ext uri="{FF2B5EF4-FFF2-40B4-BE49-F238E27FC236}">
                <a16:creationId xmlns:a16="http://schemas.microsoft.com/office/drawing/2014/main" xmlns="" id="{E33348D8-97F7-49A9-8DDC-398598CA05AE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>
            <a:off x="4892448" y="5195208"/>
            <a:ext cx="552450" cy="904875"/>
          </a:xfrm>
          <a:prstGeom prst="rect">
            <a:avLst/>
          </a:prstGeom>
        </p:spPr>
      </p:pic>
      <p:pic>
        <p:nvPicPr>
          <p:cNvPr id="9" name="그래픽 8">
            <a:extLst>
              <a:ext uri="{FF2B5EF4-FFF2-40B4-BE49-F238E27FC236}">
                <a16:creationId xmlns:a16="http://schemas.microsoft.com/office/drawing/2014/main" xmlns="" id="{7A21FC24-1696-4E94-928B-AB08C470BB0C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96DAC541-7B7A-43D3-8B79-37D633B846F1}">
                <asvg:svgBlip xmlns:asvg="http://schemas.microsoft.com/office/drawing/2016/SVG/main" xmlns="" r:embed="rId14"/>
              </a:ext>
            </a:extLst>
          </a:blip>
          <a:stretch>
            <a:fillRect/>
          </a:stretch>
        </p:blipFill>
        <p:spPr>
          <a:xfrm>
            <a:off x="2947988" y="3839024"/>
            <a:ext cx="1714500" cy="476250"/>
          </a:xfrm>
          <a:prstGeom prst="rect">
            <a:avLst/>
          </a:prstGeom>
        </p:spPr>
      </p:pic>
      <p:pic>
        <p:nvPicPr>
          <p:cNvPr id="10" name="그래픽 9">
            <a:extLst>
              <a:ext uri="{FF2B5EF4-FFF2-40B4-BE49-F238E27FC236}">
                <a16:creationId xmlns:a16="http://schemas.microsoft.com/office/drawing/2014/main" xmlns="" id="{590A186F-A387-46DD-806F-0D6A8DA7549E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96DAC541-7B7A-43D3-8B79-37D633B846F1}">
                <asvg:svgBlip xmlns:asvg="http://schemas.microsoft.com/office/drawing/2016/SVG/main" xmlns="" r:embed="rId16"/>
              </a:ext>
            </a:extLst>
          </a:blip>
          <a:stretch>
            <a:fillRect/>
          </a:stretch>
        </p:blipFill>
        <p:spPr>
          <a:xfrm flipH="1">
            <a:off x="2277267" y="2325007"/>
            <a:ext cx="1905000" cy="838200"/>
          </a:xfrm>
          <a:prstGeom prst="rect">
            <a:avLst/>
          </a:prstGeom>
        </p:spPr>
      </p:pic>
      <p:pic>
        <p:nvPicPr>
          <p:cNvPr id="11" name="그래픽 10">
            <a:extLst>
              <a:ext uri="{FF2B5EF4-FFF2-40B4-BE49-F238E27FC236}">
                <a16:creationId xmlns:a16="http://schemas.microsoft.com/office/drawing/2014/main" xmlns="" id="{B07BF6CA-D4A3-490D-BFE0-AD44797F7687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96DAC541-7B7A-43D3-8B79-37D633B846F1}">
                <asvg:svgBlip xmlns:asvg="http://schemas.microsoft.com/office/drawing/2016/SVG/main" xmlns="" r:embed="rId18"/>
              </a:ext>
            </a:extLst>
          </a:blip>
          <a:stretch>
            <a:fillRect/>
          </a:stretch>
        </p:blipFill>
        <p:spPr>
          <a:xfrm flipH="1">
            <a:off x="6909253" y="3700460"/>
            <a:ext cx="3105150" cy="542925"/>
          </a:xfrm>
          <a:prstGeom prst="rect">
            <a:avLst/>
          </a:prstGeom>
        </p:spPr>
      </p:pic>
      <p:sp>
        <p:nvSpPr>
          <p:cNvPr id="12" name="자유형: 도형 11">
            <a:extLst>
              <a:ext uri="{FF2B5EF4-FFF2-40B4-BE49-F238E27FC236}">
                <a16:creationId xmlns:a16="http://schemas.microsoft.com/office/drawing/2014/main" xmlns="" id="{219D4B8D-52EF-448C-B30A-B725CEB574AB}"/>
              </a:ext>
            </a:extLst>
          </p:cNvPr>
          <p:cNvSpPr/>
          <p:nvPr userDrawn="1"/>
        </p:nvSpPr>
        <p:spPr>
          <a:xfrm>
            <a:off x="5648611" y="5778244"/>
            <a:ext cx="609600" cy="219075"/>
          </a:xfrm>
          <a:custGeom>
            <a:avLst/>
            <a:gdLst>
              <a:gd name="connsiteX0" fmla="*/ 607028 w 609600"/>
              <a:gd name="connsiteY0" fmla="*/ 7144 h 219075"/>
              <a:gd name="connsiteX1" fmla="*/ 377380 w 609600"/>
              <a:gd name="connsiteY1" fmla="*/ 213836 h 219075"/>
              <a:gd name="connsiteX2" fmla="*/ 236792 w 609600"/>
              <a:gd name="connsiteY2" fmla="*/ 213836 h 219075"/>
              <a:gd name="connsiteX3" fmla="*/ 7144 w 609600"/>
              <a:gd name="connsiteY3" fmla="*/ 7144 h 219075"/>
              <a:gd name="connsiteX4" fmla="*/ 607028 w 609600"/>
              <a:gd name="connsiteY4" fmla="*/ 7144 h 219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600" h="219075">
                <a:moveTo>
                  <a:pt x="607028" y="7144"/>
                </a:moveTo>
                <a:cubicBezTo>
                  <a:pt x="594932" y="123158"/>
                  <a:pt x="496634" y="213836"/>
                  <a:pt x="377380" y="213836"/>
                </a:cubicBezTo>
                <a:lnTo>
                  <a:pt x="236792" y="213836"/>
                </a:lnTo>
                <a:cubicBezTo>
                  <a:pt x="117634" y="213836"/>
                  <a:pt x="19241" y="123063"/>
                  <a:pt x="7144" y="7144"/>
                </a:cubicBezTo>
                <a:lnTo>
                  <a:pt x="607028" y="7144"/>
                </a:lnTo>
                <a:close/>
              </a:path>
            </a:pathLst>
          </a:custGeom>
          <a:solidFill>
            <a:srgbClr val="FFDE55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ko-KR" altLang="en-US"/>
          </a:p>
        </p:txBody>
      </p:sp>
      <p:sp>
        <p:nvSpPr>
          <p:cNvPr id="13" name="자유형: 도형 12">
            <a:extLst>
              <a:ext uri="{FF2B5EF4-FFF2-40B4-BE49-F238E27FC236}">
                <a16:creationId xmlns:a16="http://schemas.microsoft.com/office/drawing/2014/main" xmlns="" id="{F322ED21-CA0E-4415-A575-9163B28C87A8}"/>
              </a:ext>
            </a:extLst>
          </p:cNvPr>
          <p:cNvSpPr/>
          <p:nvPr userDrawn="1"/>
        </p:nvSpPr>
        <p:spPr>
          <a:xfrm>
            <a:off x="5435156" y="5264466"/>
            <a:ext cx="1038225" cy="209550"/>
          </a:xfrm>
          <a:custGeom>
            <a:avLst/>
            <a:gdLst>
              <a:gd name="connsiteX0" fmla="*/ 7144 w 1038225"/>
              <a:gd name="connsiteY0" fmla="*/ 7144 h 209550"/>
              <a:gd name="connsiteX1" fmla="*/ 1033939 w 1038225"/>
              <a:gd name="connsiteY1" fmla="*/ 7144 h 209550"/>
              <a:gd name="connsiteX2" fmla="*/ 1033939 w 1038225"/>
              <a:gd name="connsiteY2" fmla="*/ 210217 h 209550"/>
              <a:gd name="connsiteX3" fmla="*/ 7144 w 1038225"/>
              <a:gd name="connsiteY3" fmla="*/ 210217 h 209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38225" h="209550">
                <a:moveTo>
                  <a:pt x="7144" y="7144"/>
                </a:moveTo>
                <a:lnTo>
                  <a:pt x="1033939" y="7144"/>
                </a:lnTo>
                <a:lnTo>
                  <a:pt x="1033939" y="210217"/>
                </a:lnTo>
                <a:lnTo>
                  <a:pt x="7144" y="210217"/>
                </a:lnTo>
                <a:close/>
              </a:path>
            </a:pathLst>
          </a:custGeom>
          <a:solidFill>
            <a:srgbClr val="FFC53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ko-KR" altLang="en-US"/>
          </a:p>
        </p:txBody>
      </p:sp>
      <p:sp>
        <p:nvSpPr>
          <p:cNvPr id="14" name="자유형: 도형 13">
            <a:extLst>
              <a:ext uri="{FF2B5EF4-FFF2-40B4-BE49-F238E27FC236}">
                <a16:creationId xmlns:a16="http://schemas.microsoft.com/office/drawing/2014/main" xmlns="" id="{0D30DA48-2392-4FD9-A091-6BC583E4E892}"/>
              </a:ext>
            </a:extLst>
          </p:cNvPr>
          <p:cNvSpPr/>
          <p:nvPr userDrawn="1"/>
        </p:nvSpPr>
        <p:spPr>
          <a:xfrm>
            <a:off x="4402915" y="1354868"/>
            <a:ext cx="3105150" cy="4686300"/>
          </a:xfrm>
          <a:custGeom>
            <a:avLst/>
            <a:gdLst>
              <a:gd name="connsiteX0" fmla="*/ 2974770 w 3105150"/>
              <a:gd name="connsiteY0" fmla="*/ 946085 h 4686300"/>
              <a:gd name="connsiteX1" fmla="*/ 2638061 w 3105150"/>
              <a:gd name="connsiteY1" fmla="*/ 452213 h 4686300"/>
              <a:gd name="connsiteX2" fmla="*/ 2139808 w 3105150"/>
              <a:gd name="connsiteY2" fmla="*/ 122553 h 4686300"/>
              <a:gd name="connsiteX3" fmla="*/ 1530780 w 3105150"/>
              <a:gd name="connsiteY3" fmla="*/ 7301 h 4686300"/>
              <a:gd name="connsiteX4" fmla="*/ 938610 w 3105150"/>
              <a:gd name="connsiteY4" fmla="*/ 137126 h 4686300"/>
              <a:gd name="connsiteX5" fmla="*/ 453216 w 3105150"/>
              <a:gd name="connsiteY5" fmla="*/ 474121 h 4686300"/>
              <a:gd name="connsiteX6" fmla="*/ 125747 w 3105150"/>
              <a:gd name="connsiteY6" fmla="*/ 965992 h 4686300"/>
              <a:gd name="connsiteX7" fmla="*/ 7160 w 3105150"/>
              <a:gd name="connsiteY7" fmla="*/ 1560638 h 4686300"/>
              <a:gd name="connsiteX8" fmla="*/ 134795 w 3105150"/>
              <a:gd name="connsiteY8" fmla="*/ 2168809 h 4686300"/>
              <a:gd name="connsiteX9" fmla="*/ 476648 w 3105150"/>
              <a:gd name="connsiteY9" fmla="*/ 2662204 h 4686300"/>
              <a:gd name="connsiteX10" fmla="*/ 646478 w 3105150"/>
              <a:gd name="connsiteY10" fmla="*/ 3061873 h 4686300"/>
              <a:gd name="connsiteX11" fmla="*/ 646478 w 3105150"/>
              <a:gd name="connsiteY11" fmla="*/ 3157218 h 4686300"/>
              <a:gd name="connsiteX12" fmla="*/ 991093 w 3105150"/>
              <a:gd name="connsiteY12" fmla="*/ 3638326 h 4686300"/>
              <a:gd name="connsiteX13" fmla="*/ 991093 w 3105150"/>
              <a:gd name="connsiteY13" fmla="*/ 4199825 h 4686300"/>
              <a:gd name="connsiteX14" fmla="*/ 1204358 w 3105150"/>
              <a:gd name="connsiteY14" fmla="*/ 4429758 h 4686300"/>
              <a:gd name="connsiteX15" fmla="*/ 1482393 w 3105150"/>
              <a:gd name="connsiteY15" fmla="*/ 4685505 h 4686300"/>
              <a:gd name="connsiteX16" fmla="*/ 1622981 w 3105150"/>
              <a:gd name="connsiteY16" fmla="*/ 4685505 h 4686300"/>
              <a:gd name="connsiteX17" fmla="*/ 1901016 w 3105150"/>
              <a:gd name="connsiteY17" fmla="*/ 4429758 h 4686300"/>
              <a:gd name="connsiteX18" fmla="*/ 2114281 w 3105150"/>
              <a:gd name="connsiteY18" fmla="*/ 4199825 h 4686300"/>
              <a:gd name="connsiteX19" fmla="*/ 2114281 w 3105150"/>
              <a:gd name="connsiteY19" fmla="*/ 3638326 h 4686300"/>
              <a:gd name="connsiteX20" fmla="*/ 2458896 w 3105150"/>
              <a:gd name="connsiteY20" fmla="*/ 3157218 h 4686300"/>
              <a:gd name="connsiteX21" fmla="*/ 2458896 w 3105150"/>
              <a:gd name="connsiteY21" fmla="*/ 3061873 h 4686300"/>
              <a:gd name="connsiteX22" fmla="*/ 2628536 w 3105150"/>
              <a:gd name="connsiteY22" fmla="*/ 2662490 h 4686300"/>
              <a:gd name="connsiteX23" fmla="*/ 2972007 w 3105150"/>
              <a:gd name="connsiteY23" fmla="*/ 2165570 h 4686300"/>
              <a:gd name="connsiteX24" fmla="*/ 3098213 w 3105150"/>
              <a:gd name="connsiteY24" fmla="*/ 1552827 h 4686300"/>
              <a:gd name="connsiteX25" fmla="*/ 2974770 w 3105150"/>
              <a:gd name="connsiteY25" fmla="*/ 946085 h 4686300"/>
              <a:gd name="connsiteX26" fmla="*/ 1623077 w 3105150"/>
              <a:gd name="connsiteY26" fmla="*/ 4637213 h 4686300"/>
              <a:gd name="connsiteX27" fmla="*/ 1482488 w 3105150"/>
              <a:gd name="connsiteY27" fmla="*/ 4637213 h 4686300"/>
              <a:gd name="connsiteX28" fmla="*/ 1252840 w 3105150"/>
              <a:gd name="connsiteY28" fmla="*/ 4430520 h 4686300"/>
              <a:gd name="connsiteX29" fmla="*/ 1852724 w 3105150"/>
              <a:gd name="connsiteY29" fmla="*/ 4430520 h 4686300"/>
              <a:gd name="connsiteX30" fmla="*/ 1623077 w 3105150"/>
              <a:gd name="connsiteY30" fmla="*/ 4637213 h 4686300"/>
              <a:gd name="connsiteX31" fmla="*/ 2066180 w 3105150"/>
              <a:gd name="connsiteY31" fmla="*/ 4199825 h 4686300"/>
              <a:gd name="connsiteX32" fmla="*/ 1883776 w 3105150"/>
              <a:gd name="connsiteY32" fmla="*/ 4382229 h 4686300"/>
              <a:gd name="connsiteX33" fmla="*/ 1221788 w 3105150"/>
              <a:gd name="connsiteY33" fmla="*/ 4382229 h 4686300"/>
              <a:gd name="connsiteX34" fmla="*/ 1039385 w 3105150"/>
              <a:gd name="connsiteY34" fmla="*/ 4199825 h 4686300"/>
              <a:gd name="connsiteX35" fmla="*/ 1039385 w 3105150"/>
              <a:gd name="connsiteY35" fmla="*/ 4168011 h 4686300"/>
              <a:gd name="connsiteX36" fmla="*/ 2066180 w 3105150"/>
              <a:gd name="connsiteY36" fmla="*/ 4168011 h 4686300"/>
              <a:gd name="connsiteX37" fmla="*/ 2066180 w 3105150"/>
              <a:gd name="connsiteY37" fmla="*/ 4199825 h 4686300"/>
              <a:gd name="connsiteX38" fmla="*/ 2066180 w 3105150"/>
              <a:gd name="connsiteY38" fmla="*/ 4119815 h 4686300"/>
              <a:gd name="connsiteX39" fmla="*/ 1039385 w 3105150"/>
              <a:gd name="connsiteY39" fmla="*/ 4119815 h 4686300"/>
              <a:gd name="connsiteX40" fmla="*/ 1039385 w 3105150"/>
              <a:gd name="connsiteY40" fmla="*/ 3916742 h 4686300"/>
              <a:gd name="connsiteX41" fmla="*/ 2066180 w 3105150"/>
              <a:gd name="connsiteY41" fmla="*/ 3916742 h 4686300"/>
              <a:gd name="connsiteX42" fmla="*/ 2066180 w 3105150"/>
              <a:gd name="connsiteY42" fmla="*/ 4119815 h 4686300"/>
              <a:gd name="connsiteX43" fmla="*/ 2066180 w 3105150"/>
              <a:gd name="connsiteY43" fmla="*/ 3868450 h 4686300"/>
              <a:gd name="connsiteX44" fmla="*/ 1039385 w 3105150"/>
              <a:gd name="connsiteY44" fmla="*/ 3868450 h 4686300"/>
              <a:gd name="connsiteX45" fmla="*/ 1039385 w 3105150"/>
              <a:gd name="connsiteY45" fmla="*/ 3665377 h 4686300"/>
              <a:gd name="connsiteX46" fmla="*/ 2066180 w 3105150"/>
              <a:gd name="connsiteY46" fmla="*/ 3665377 h 4686300"/>
              <a:gd name="connsiteX47" fmla="*/ 2066180 w 3105150"/>
              <a:gd name="connsiteY47" fmla="*/ 3868450 h 4686300"/>
              <a:gd name="connsiteX48" fmla="*/ 1154637 w 3105150"/>
              <a:gd name="connsiteY48" fmla="*/ 3617085 h 4686300"/>
              <a:gd name="connsiteX49" fmla="*/ 694770 w 3105150"/>
              <a:gd name="connsiteY49" fmla="*/ 3157218 h 4686300"/>
              <a:gd name="connsiteX50" fmla="*/ 694770 w 3105150"/>
              <a:gd name="connsiteY50" fmla="*/ 3061873 h 4686300"/>
              <a:gd name="connsiteX51" fmla="*/ 510271 w 3105150"/>
              <a:gd name="connsiteY51" fmla="*/ 2627628 h 4686300"/>
              <a:gd name="connsiteX52" fmla="*/ 55452 w 3105150"/>
              <a:gd name="connsiteY52" fmla="*/ 1560352 h 4686300"/>
              <a:gd name="connsiteX53" fmla="*/ 1531446 w 3105150"/>
              <a:gd name="connsiteY53" fmla="*/ 55592 h 4686300"/>
              <a:gd name="connsiteX54" fmla="*/ 1552973 w 3105150"/>
              <a:gd name="connsiteY54" fmla="*/ 55497 h 4686300"/>
              <a:gd name="connsiteX55" fmla="*/ 2604152 w 3105150"/>
              <a:gd name="connsiteY55" fmla="*/ 486694 h 4686300"/>
              <a:gd name="connsiteX56" fmla="*/ 3050112 w 3105150"/>
              <a:gd name="connsiteY56" fmla="*/ 1552827 h 4686300"/>
              <a:gd name="connsiteX57" fmla="*/ 2595008 w 3105150"/>
              <a:gd name="connsiteY57" fmla="*/ 2627819 h 4686300"/>
              <a:gd name="connsiteX58" fmla="*/ 2410794 w 3105150"/>
              <a:gd name="connsiteY58" fmla="*/ 3061873 h 4686300"/>
              <a:gd name="connsiteX59" fmla="*/ 2410794 w 3105150"/>
              <a:gd name="connsiteY59" fmla="*/ 3157218 h 4686300"/>
              <a:gd name="connsiteX60" fmla="*/ 1950927 w 3105150"/>
              <a:gd name="connsiteY60" fmla="*/ 3617085 h 4686300"/>
              <a:gd name="connsiteX61" fmla="*/ 1154637 w 3105150"/>
              <a:gd name="connsiteY61" fmla="*/ 3617085 h 4686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3105150" h="4686300">
                <a:moveTo>
                  <a:pt x="2974770" y="946085"/>
                </a:moveTo>
                <a:cubicBezTo>
                  <a:pt x="2895521" y="760633"/>
                  <a:pt x="2782269" y="594422"/>
                  <a:pt x="2638061" y="452213"/>
                </a:cubicBezTo>
                <a:cubicBezTo>
                  <a:pt x="2493852" y="310005"/>
                  <a:pt x="2326308" y="199134"/>
                  <a:pt x="2139808" y="122553"/>
                </a:cubicBezTo>
                <a:cubicBezTo>
                  <a:pt x="1946546" y="43115"/>
                  <a:pt x="1741663" y="4348"/>
                  <a:pt x="1530780" y="7301"/>
                </a:cubicBezTo>
                <a:cubicBezTo>
                  <a:pt x="1326182" y="10158"/>
                  <a:pt x="1126919" y="53783"/>
                  <a:pt x="938610" y="137126"/>
                </a:cubicBezTo>
                <a:cubicBezTo>
                  <a:pt x="757064" y="217422"/>
                  <a:pt x="593805" y="330865"/>
                  <a:pt x="453216" y="474121"/>
                </a:cubicBezTo>
                <a:cubicBezTo>
                  <a:pt x="312722" y="617377"/>
                  <a:pt x="202518" y="782921"/>
                  <a:pt x="125747" y="965992"/>
                </a:cubicBezTo>
                <a:cubicBezTo>
                  <a:pt x="46022" y="1155920"/>
                  <a:pt x="6208" y="1355945"/>
                  <a:pt x="7160" y="1560638"/>
                </a:cubicBezTo>
                <a:cubicBezTo>
                  <a:pt x="8208" y="1771997"/>
                  <a:pt x="51166" y="1976594"/>
                  <a:pt x="134795" y="2168809"/>
                </a:cubicBezTo>
                <a:cubicBezTo>
                  <a:pt x="215567" y="2354546"/>
                  <a:pt x="330629" y="2520567"/>
                  <a:pt x="476648" y="2662204"/>
                </a:cubicBezTo>
                <a:cubicBezTo>
                  <a:pt x="584566" y="2766979"/>
                  <a:pt x="646478" y="2912616"/>
                  <a:pt x="646478" y="3061873"/>
                </a:cubicBezTo>
                <a:lnTo>
                  <a:pt x="646478" y="3157218"/>
                </a:lnTo>
                <a:cubicBezTo>
                  <a:pt x="646478" y="3380198"/>
                  <a:pt x="790877" y="3570127"/>
                  <a:pt x="991093" y="3638326"/>
                </a:cubicBezTo>
                <a:lnTo>
                  <a:pt x="991093" y="4199825"/>
                </a:lnTo>
                <a:cubicBezTo>
                  <a:pt x="991093" y="4321173"/>
                  <a:pt x="1085295" y="4420900"/>
                  <a:pt x="1204358" y="4429758"/>
                </a:cubicBezTo>
                <a:cubicBezTo>
                  <a:pt x="1216264" y="4572729"/>
                  <a:pt x="1336374" y="4685505"/>
                  <a:pt x="1482393" y="4685505"/>
                </a:cubicBezTo>
                <a:lnTo>
                  <a:pt x="1622981" y="4685505"/>
                </a:lnTo>
                <a:cubicBezTo>
                  <a:pt x="1769000" y="4685505"/>
                  <a:pt x="1889110" y="4572729"/>
                  <a:pt x="1901016" y="4429758"/>
                </a:cubicBezTo>
                <a:cubicBezTo>
                  <a:pt x="2020174" y="4420805"/>
                  <a:pt x="2114281" y="4321173"/>
                  <a:pt x="2114281" y="4199825"/>
                </a:cubicBezTo>
                <a:lnTo>
                  <a:pt x="2114281" y="3638326"/>
                </a:lnTo>
                <a:cubicBezTo>
                  <a:pt x="2314497" y="3570127"/>
                  <a:pt x="2458896" y="3380198"/>
                  <a:pt x="2458896" y="3157218"/>
                </a:cubicBezTo>
                <a:lnTo>
                  <a:pt x="2458896" y="3061873"/>
                </a:lnTo>
                <a:cubicBezTo>
                  <a:pt x="2458896" y="2912521"/>
                  <a:pt x="2520713" y="2766979"/>
                  <a:pt x="2628536" y="2662490"/>
                </a:cubicBezTo>
                <a:cubicBezTo>
                  <a:pt x="2775507" y="2519900"/>
                  <a:pt x="2891140" y="2352737"/>
                  <a:pt x="2972007" y="2165570"/>
                </a:cubicBezTo>
                <a:cubicBezTo>
                  <a:pt x="3055827" y="1971832"/>
                  <a:pt x="3098213" y="1765616"/>
                  <a:pt x="3098213" y="1552827"/>
                </a:cubicBezTo>
                <a:cubicBezTo>
                  <a:pt x="3098404" y="1342229"/>
                  <a:pt x="3056875" y="1138109"/>
                  <a:pt x="2974770" y="946085"/>
                </a:cubicBezTo>
                <a:close/>
                <a:moveTo>
                  <a:pt x="1623077" y="4637213"/>
                </a:moveTo>
                <a:lnTo>
                  <a:pt x="1482488" y="4637213"/>
                </a:lnTo>
                <a:cubicBezTo>
                  <a:pt x="1363330" y="4637213"/>
                  <a:pt x="1264937" y="4546440"/>
                  <a:pt x="1252840" y="4430520"/>
                </a:cubicBezTo>
                <a:lnTo>
                  <a:pt x="1852724" y="4430520"/>
                </a:lnTo>
                <a:cubicBezTo>
                  <a:pt x="1840628" y="4546535"/>
                  <a:pt x="1742235" y="4637213"/>
                  <a:pt x="1623077" y="4637213"/>
                </a:cubicBezTo>
                <a:close/>
                <a:moveTo>
                  <a:pt x="2066180" y="4199825"/>
                </a:moveTo>
                <a:cubicBezTo>
                  <a:pt x="2066180" y="4300409"/>
                  <a:pt x="1984360" y="4382229"/>
                  <a:pt x="1883776" y="4382229"/>
                </a:cubicBezTo>
                <a:lnTo>
                  <a:pt x="1221788" y="4382229"/>
                </a:lnTo>
                <a:cubicBezTo>
                  <a:pt x="1121204" y="4382229"/>
                  <a:pt x="1039385" y="4300409"/>
                  <a:pt x="1039385" y="4199825"/>
                </a:cubicBezTo>
                <a:lnTo>
                  <a:pt x="1039385" y="4168011"/>
                </a:lnTo>
                <a:lnTo>
                  <a:pt x="2066180" y="4168011"/>
                </a:lnTo>
                <a:lnTo>
                  <a:pt x="2066180" y="4199825"/>
                </a:lnTo>
                <a:close/>
                <a:moveTo>
                  <a:pt x="2066180" y="4119815"/>
                </a:moveTo>
                <a:lnTo>
                  <a:pt x="1039385" y="4119815"/>
                </a:lnTo>
                <a:lnTo>
                  <a:pt x="1039385" y="3916742"/>
                </a:lnTo>
                <a:lnTo>
                  <a:pt x="2066180" y="3916742"/>
                </a:lnTo>
                <a:lnTo>
                  <a:pt x="2066180" y="4119815"/>
                </a:lnTo>
                <a:close/>
                <a:moveTo>
                  <a:pt x="2066180" y="3868450"/>
                </a:moveTo>
                <a:lnTo>
                  <a:pt x="1039385" y="3868450"/>
                </a:lnTo>
                <a:lnTo>
                  <a:pt x="1039385" y="3665377"/>
                </a:lnTo>
                <a:lnTo>
                  <a:pt x="2066180" y="3665377"/>
                </a:lnTo>
                <a:lnTo>
                  <a:pt x="2066180" y="3868450"/>
                </a:lnTo>
                <a:close/>
                <a:moveTo>
                  <a:pt x="1154637" y="3617085"/>
                </a:moveTo>
                <a:cubicBezTo>
                  <a:pt x="901082" y="3617085"/>
                  <a:pt x="694770" y="3410774"/>
                  <a:pt x="694770" y="3157218"/>
                </a:cubicBezTo>
                <a:lnTo>
                  <a:pt x="694770" y="3061873"/>
                </a:lnTo>
                <a:cubicBezTo>
                  <a:pt x="694770" y="2899567"/>
                  <a:pt x="627524" y="2741357"/>
                  <a:pt x="510271" y="2627628"/>
                </a:cubicBezTo>
                <a:cubicBezTo>
                  <a:pt x="218996" y="2345021"/>
                  <a:pt x="57452" y="1966022"/>
                  <a:pt x="55452" y="1560352"/>
                </a:cubicBezTo>
                <a:cubicBezTo>
                  <a:pt x="51356" y="742059"/>
                  <a:pt x="713535" y="67022"/>
                  <a:pt x="1531446" y="55592"/>
                </a:cubicBezTo>
                <a:cubicBezTo>
                  <a:pt x="1538685" y="55497"/>
                  <a:pt x="1545829" y="55497"/>
                  <a:pt x="1552973" y="55497"/>
                </a:cubicBezTo>
                <a:cubicBezTo>
                  <a:pt x="1949118" y="55497"/>
                  <a:pt x="2321736" y="208088"/>
                  <a:pt x="2604152" y="486694"/>
                </a:cubicBezTo>
                <a:cubicBezTo>
                  <a:pt x="2891712" y="770348"/>
                  <a:pt x="3050112" y="1148967"/>
                  <a:pt x="3050112" y="1552827"/>
                </a:cubicBezTo>
                <a:cubicBezTo>
                  <a:pt x="3050112" y="1961545"/>
                  <a:pt x="2888473" y="2343307"/>
                  <a:pt x="2595008" y="2627819"/>
                </a:cubicBezTo>
                <a:cubicBezTo>
                  <a:pt x="2477946" y="2741357"/>
                  <a:pt x="2410794" y="2899567"/>
                  <a:pt x="2410794" y="3061873"/>
                </a:cubicBezTo>
                <a:lnTo>
                  <a:pt x="2410794" y="3157218"/>
                </a:lnTo>
                <a:cubicBezTo>
                  <a:pt x="2410794" y="3410774"/>
                  <a:pt x="2204483" y="3617085"/>
                  <a:pt x="1950927" y="3617085"/>
                </a:cubicBezTo>
                <a:lnTo>
                  <a:pt x="1154637" y="3617085"/>
                </a:lnTo>
                <a:close/>
              </a:path>
            </a:pathLst>
          </a:custGeom>
          <a:solidFill>
            <a:srgbClr val="33253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ko-KR" altLang="en-US"/>
          </a:p>
        </p:txBody>
      </p:sp>
      <p:sp>
        <p:nvSpPr>
          <p:cNvPr id="15" name="자유형: 도형 14">
            <a:extLst>
              <a:ext uri="{FF2B5EF4-FFF2-40B4-BE49-F238E27FC236}">
                <a16:creationId xmlns:a16="http://schemas.microsoft.com/office/drawing/2014/main" xmlns="" id="{C5A5C388-DA07-4993-B05C-9891A914FFED}"/>
              </a:ext>
            </a:extLst>
          </p:cNvPr>
          <p:cNvSpPr/>
          <p:nvPr userDrawn="1"/>
        </p:nvSpPr>
        <p:spPr>
          <a:xfrm>
            <a:off x="4722384" y="2145600"/>
            <a:ext cx="295275" cy="771525"/>
          </a:xfrm>
          <a:custGeom>
            <a:avLst/>
            <a:gdLst>
              <a:gd name="connsiteX0" fmla="*/ 291861 w 295275"/>
              <a:gd name="connsiteY0" fmla="*/ 35338 h 771525"/>
              <a:gd name="connsiteX1" fmla="*/ 55451 w 295275"/>
              <a:gd name="connsiteY1" fmla="*/ 768572 h 771525"/>
              <a:gd name="connsiteX2" fmla="*/ 7159 w 295275"/>
              <a:gd name="connsiteY2" fmla="*/ 768858 h 771525"/>
              <a:gd name="connsiteX3" fmla="*/ 252809 w 295275"/>
              <a:gd name="connsiteY3" fmla="*/ 7144 h 771525"/>
              <a:gd name="connsiteX4" fmla="*/ 291861 w 295275"/>
              <a:gd name="connsiteY4" fmla="*/ 35338 h 771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5275" h="771525">
                <a:moveTo>
                  <a:pt x="291861" y="35338"/>
                </a:moveTo>
                <a:cubicBezTo>
                  <a:pt x="135937" y="250603"/>
                  <a:pt x="54213" y="504158"/>
                  <a:pt x="55451" y="768572"/>
                </a:cubicBezTo>
                <a:lnTo>
                  <a:pt x="7159" y="768858"/>
                </a:lnTo>
                <a:cubicBezTo>
                  <a:pt x="5826" y="494062"/>
                  <a:pt x="90789" y="230696"/>
                  <a:pt x="252809" y="7144"/>
                </a:cubicBezTo>
                <a:lnTo>
                  <a:pt x="291861" y="35338"/>
                </a:lnTo>
                <a:close/>
              </a:path>
            </a:pathLst>
          </a:custGeom>
          <a:solidFill>
            <a:srgbClr val="33253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ko-KR" altLang="en-US"/>
          </a:p>
        </p:txBody>
      </p:sp>
      <p:sp>
        <p:nvSpPr>
          <p:cNvPr id="16" name="자유형: 도형 15">
            <a:extLst>
              <a:ext uri="{FF2B5EF4-FFF2-40B4-BE49-F238E27FC236}">
                <a16:creationId xmlns:a16="http://schemas.microsoft.com/office/drawing/2014/main" xmlns="" id="{EFA5647D-2B4C-4998-80CD-6300AD0F3697}"/>
              </a:ext>
            </a:extLst>
          </p:cNvPr>
          <p:cNvSpPr/>
          <p:nvPr userDrawn="1"/>
        </p:nvSpPr>
        <p:spPr>
          <a:xfrm>
            <a:off x="5204365" y="1712307"/>
            <a:ext cx="342900" cy="228600"/>
          </a:xfrm>
          <a:custGeom>
            <a:avLst/>
            <a:gdLst>
              <a:gd name="connsiteX0" fmla="*/ 342710 w 342900"/>
              <a:gd name="connsiteY0" fmla="*/ 52006 h 228600"/>
              <a:gd name="connsiteX1" fmla="*/ 37338 w 342900"/>
              <a:gd name="connsiteY1" fmla="*/ 229457 h 228600"/>
              <a:gd name="connsiteX2" fmla="*/ 7144 w 342900"/>
              <a:gd name="connsiteY2" fmla="*/ 191834 h 228600"/>
              <a:gd name="connsiteX3" fmla="*/ 324993 w 342900"/>
              <a:gd name="connsiteY3" fmla="*/ 7144 h 228600"/>
              <a:gd name="connsiteX4" fmla="*/ 342710 w 342900"/>
              <a:gd name="connsiteY4" fmla="*/ 52006 h 228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900" h="228600">
                <a:moveTo>
                  <a:pt x="342710" y="52006"/>
                </a:moveTo>
                <a:cubicBezTo>
                  <a:pt x="233553" y="94869"/>
                  <a:pt x="130778" y="154591"/>
                  <a:pt x="37338" y="229457"/>
                </a:cubicBezTo>
                <a:lnTo>
                  <a:pt x="7144" y="191834"/>
                </a:lnTo>
                <a:cubicBezTo>
                  <a:pt x="104394" y="113919"/>
                  <a:pt x="211360" y="51721"/>
                  <a:pt x="324993" y="7144"/>
                </a:cubicBezTo>
                <a:lnTo>
                  <a:pt x="342710" y="52006"/>
                </a:lnTo>
                <a:close/>
              </a:path>
            </a:pathLst>
          </a:custGeom>
          <a:solidFill>
            <a:srgbClr val="33253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ko-KR" altLang="en-US"/>
          </a:p>
        </p:txBody>
      </p:sp>
      <p:sp>
        <p:nvSpPr>
          <p:cNvPr id="17" name="자유형: 도형 16">
            <a:extLst>
              <a:ext uri="{FF2B5EF4-FFF2-40B4-BE49-F238E27FC236}">
                <a16:creationId xmlns:a16="http://schemas.microsoft.com/office/drawing/2014/main" xmlns="" id="{421A2B4D-628D-483F-8C10-FC53A4FFC856}"/>
              </a:ext>
            </a:extLst>
          </p:cNvPr>
          <p:cNvSpPr/>
          <p:nvPr userDrawn="1"/>
        </p:nvSpPr>
        <p:spPr>
          <a:xfrm>
            <a:off x="6269355" y="1679160"/>
            <a:ext cx="914400" cy="1228725"/>
          </a:xfrm>
          <a:custGeom>
            <a:avLst/>
            <a:gdLst>
              <a:gd name="connsiteX0" fmla="*/ 912590 w 914400"/>
              <a:gd name="connsiteY0" fmla="*/ 1228725 h 1228725"/>
              <a:gd name="connsiteX1" fmla="*/ 864299 w 914400"/>
              <a:gd name="connsiteY1" fmla="*/ 1228725 h 1228725"/>
              <a:gd name="connsiteX2" fmla="*/ 7144 w 914400"/>
              <a:gd name="connsiteY2" fmla="*/ 53435 h 1228725"/>
              <a:gd name="connsiteX3" fmla="*/ 20669 w 914400"/>
              <a:gd name="connsiteY3" fmla="*/ 7144 h 1228725"/>
              <a:gd name="connsiteX4" fmla="*/ 659797 w 914400"/>
              <a:gd name="connsiteY4" fmla="*/ 456819 h 1228725"/>
              <a:gd name="connsiteX5" fmla="*/ 912590 w 914400"/>
              <a:gd name="connsiteY5" fmla="*/ 1228725 h 1228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" h="1228725">
                <a:moveTo>
                  <a:pt x="912590" y="1228725"/>
                </a:moveTo>
                <a:lnTo>
                  <a:pt x="864299" y="1228725"/>
                </a:lnTo>
                <a:cubicBezTo>
                  <a:pt x="864299" y="684562"/>
                  <a:pt x="511874" y="201263"/>
                  <a:pt x="7144" y="53435"/>
                </a:cubicBezTo>
                <a:lnTo>
                  <a:pt x="20669" y="7144"/>
                </a:lnTo>
                <a:cubicBezTo>
                  <a:pt x="272606" y="80867"/>
                  <a:pt x="499586" y="240601"/>
                  <a:pt x="659797" y="456819"/>
                </a:cubicBezTo>
                <a:cubicBezTo>
                  <a:pt x="825151" y="679895"/>
                  <a:pt x="912590" y="946880"/>
                  <a:pt x="912590" y="1228725"/>
                </a:cubicBezTo>
                <a:close/>
              </a:path>
            </a:pathLst>
          </a:custGeom>
          <a:solidFill>
            <a:srgbClr val="33253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ko-KR" altLang="en-US"/>
          </a:p>
        </p:txBody>
      </p:sp>
      <p:sp>
        <p:nvSpPr>
          <p:cNvPr id="18" name="자유형: 도형 17">
            <a:extLst>
              <a:ext uri="{FF2B5EF4-FFF2-40B4-BE49-F238E27FC236}">
                <a16:creationId xmlns:a16="http://schemas.microsoft.com/office/drawing/2014/main" xmlns="" id="{B3B52BE4-46E7-44AF-914D-13297DA953A9}"/>
              </a:ext>
            </a:extLst>
          </p:cNvPr>
          <p:cNvSpPr/>
          <p:nvPr userDrawn="1"/>
        </p:nvSpPr>
        <p:spPr>
          <a:xfrm>
            <a:off x="6833235" y="3268978"/>
            <a:ext cx="295275" cy="476250"/>
          </a:xfrm>
          <a:custGeom>
            <a:avLst/>
            <a:gdLst>
              <a:gd name="connsiteX0" fmla="*/ 292037 w 295275"/>
              <a:gd name="connsiteY0" fmla="*/ 21241 h 476250"/>
              <a:gd name="connsiteX1" fmla="*/ 247745 w 295275"/>
              <a:gd name="connsiteY1" fmla="*/ 143923 h 476250"/>
              <a:gd name="connsiteX2" fmla="*/ 43910 w 295275"/>
              <a:gd name="connsiteY2" fmla="*/ 476345 h 476250"/>
              <a:gd name="connsiteX3" fmla="*/ 7144 w 295275"/>
              <a:gd name="connsiteY3" fmla="*/ 445103 h 476250"/>
              <a:gd name="connsiteX4" fmla="*/ 203263 w 295275"/>
              <a:gd name="connsiteY4" fmla="*/ 125254 h 476250"/>
              <a:gd name="connsiteX5" fmla="*/ 245840 w 295275"/>
              <a:gd name="connsiteY5" fmla="*/ 7144 h 476250"/>
              <a:gd name="connsiteX6" fmla="*/ 292037 w 295275"/>
              <a:gd name="connsiteY6" fmla="*/ 21241 h 476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95275" h="476250">
                <a:moveTo>
                  <a:pt x="292037" y="21241"/>
                </a:moveTo>
                <a:cubicBezTo>
                  <a:pt x="279368" y="62770"/>
                  <a:pt x="264509" y="104013"/>
                  <a:pt x="247745" y="143923"/>
                </a:cubicBezTo>
                <a:cubicBezTo>
                  <a:pt x="196977" y="264986"/>
                  <a:pt x="128397" y="376809"/>
                  <a:pt x="43910" y="476345"/>
                </a:cubicBezTo>
                <a:lnTo>
                  <a:pt x="7144" y="445103"/>
                </a:lnTo>
                <a:cubicBezTo>
                  <a:pt x="88392" y="349377"/>
                  <a:pt x="154400" y="241745"/>
                  <a:pt x="203263" y="125254"/>
                </a:cubicBezTo>
                <a:cubicBezTo>
                  <a:pt x="219361" y="86868"/>
                  <a:pt x="233744" y="47054"/>
                  <a:pt x="245840" y="7144"/>
                </a:cubicBezTo>
                <a:lnTo>
                  <a:pt x="292037" y="21241"/>
                </a:lnTo>
                <a:close/>
              </a:path>
            </a:pathLst>
          </a:custGeom>
          <a:solidFill>
            <a:srgbClr val="33253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ko-KR" altLang="en-US"/>
          </a:p>
        </p:txBody>
      </p:sp>
      <p:sp>
        <p:nvSpPr>
          <p:cNvPr id="19" name="자유형: 도형 18">
            <a:extLst>
              <a:ext uri="{FF2B5EF4-FFF2-40B4-BE49-F238E27FC236}">
                <a16:creationId xmlns:a16="http://schemas.microsoft.com/office/drawing/2014/main" xmlns="" id="{263EC5CF-006D-40E5-81F6-5DF322F2643C}"/>
              </a:ext>
            </a:extLst>
          </p:cNvPr>
          <p:cNvSpPr/>
          <p:nvPr userDrawn="1"/>
        </p:nvSpPr>
        <p:spPr>
          <a:xfrm>
            <a:off x="372256" y="846205"/>
            <a:ext cx="704850" cy="409575"/>
          </a:xfrm>
          <a:custGeom>
            <a:avLst/>
            <a:gdLst>
              <a:gd name="connsiteX0" fmla="*/ 701897 w 704850"/>
              <a:gd name="connsiteY0" fmla="*/ 313944 h 409575"/>
              <a:gd name="connsiteX1" fmla="*/ 608743 w 704850"/>
              <a:gd name="connsiteY1" fmla="*/ 407098 h 409575"/>
              <a:gd name="connsiteX2" fmla="*/ 100298 w 704850"/>
              <a:gd name="connsiteY2" fmla="*/ 407098 h 409575"/>
              <a:gd name="connsiteX3" fmla="*/ 7144 w 704850"/>
              <a:gd name="connsiteY3" fmla="*/ 313944 h 409575"/>
              <a:gd name="connsiteX4" fmla="*/ 76200 w 704850"/>
              <a:gd name="connsiteY4" fmla="*/ 223933 h 409575"/>
              <a:gd name="connsiteX5" fmla="*/ 91630 w 704850"/>
              <a:gd name="connsiteY5" fmla="*/ 219837 h 409575"/>
              <a:gd name="connsiteX6" fmla="*/ 93917 w 704850"/>
              <a:gd name="connsiteY6" fmla="*/ 204025 h 409575"/>
              <a:gd name="connsiteX7" fmla="*/ 186023 w 704850"/>
              <a:gd name="connsiteY7" fmla="*/ 124396 h 409575"/>
              <a:gd name="connsiteX8" fmla="*/ 210121 w 704850"/>
              <a:gd name="connsiteY8" fmla="*/ 124396 h 409575"/>
              <a:gd name="connsiteX9" fmla="*/ 210121 w 704850"/>
              <a:gd name="connsiteY9" fmla="*/ 100298 h 409575"/>
              <a:gd name="connsiteX10" fmla="*/ 303276 w 704850"/>
              <a:gd name="connsiteY10" fmla="*/ 7144 h 409575"/>
              <a:gd name="connsiteX11" fmla="*/ 396240 w 704850"/>
              <a:gd name="connsiteY11" fmla="*/ 96012 h 409575"/>
              <a:gd name="connsiteX12" fmla="*/ 397574 w 704850"/>
              <a:gd name="connsiteY12" fmla="*/ 125444 h 409575"/>
              <a:gd name="connsiteX13" fmla="*/ 426149 w 704850"/>
              <a:gd name="connsiteY13" fmla="*/ 118396 h 409575"/>
              <a:gd name="connsiteX14" fmla="*/ 448342 w 704850"/>
              <a:gd name="connsiteY14" fmla="*/ 115729 h 409575"/>
              <a:gd name="connsiteX15" fmla="*/ 541401 w 704850"/>
              <a:gd name="connsiteY15" fmla="*/ 205740 h 409575"/>
              <a:gd name="connsiteX16" fmla="*/ 542449 w 704850"/>
              <a:gd name="connsiteY16" fmla="*/ 240125 h 409575"/>
              <a:gd name="connsiteX17" fmla="*/ 574453 w 704850"/>
              <a:gd name="connsiteY17" fmla="*/ 227362 h 409575"/>
              <a:gd name="connsiteX18" fmla="*/ 608743 w 704850"/>
              <a:gd name="connsiteY18" fmla="*/ 220790 h 409575"/>
              <a:gd name="connsiteX19" fmla="*/ 701897 w 704850"/>
              <a:gd name="connsiteY19" fmla="*/ 313944 h 409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704850" h="409575">
                <a:moveTo>
                  <a:pt x="701897" y="313944"/>
                </a:moveTo>
                <a:cubicBezTo>
                  <a:pt x="701897" y="365284"/>
                  <a:pt x="660083" y="407098"/>
                  <a:pt x="608743" y="407098"/>
                </a:cubicBezTo>
                <a:lnTo>
                  <a:pt x="100298" y="407098"/>
                </a:lnTo>
                <a:cubicBezTo>
                  <a:pt x="48959" y="407098"/>
                  <a:pt x="7144" y="365284"/>
                  <a:pt x="7144" y="313944"/>
                </a:cubicBezTo>
                <a:cubicBezTo>
                  <a:pt x="7144" y="271748"/>
                  <a:pt x="35528" y="234791"/>
                  <a:pt x="76200" y="223933"/>
                </a:cubicBezTo>
                <a:lnTo>
                  <a:pt x="91630" y="219837"/>
                </a:lnTo>
                <a:lnTo>
                  <a:pt x="93917" y="204025"/>
                </a:lnTo>
                <a:cubicBezTo>
                  <a:pt x="100489" y="158591"/>
                  <a:pt x="140113" y="124396"/>
                  <a:pt x="186023" y="124396"/>
                </a:cubicBezTo>
                <a:lnTo>
                  <a:pt x="210121" y="124396"/>
                </a:lnTo>
                <a:lnTo>
                  <a:pt x="210121" y="100298"/>
                </a:lnTo>
                <a:cubicBezTo>
                  <a:pt x="210121" y="48958"/>
                  <a:pt x="251936" y="7144"/>
                  <a:pt x="303276" y="7144"/>
                </a:cubicBezTo>
                <a:cubicBezTo>
                  <a:pt x="353187" y="7144"/>
                  <a:pt x="394049" y="46196"/>
                  <a:pt x="396240" y="96012"/>
                </a:cubicBezTo>
                <a:lnTo>
                  <a:pt x="397574" y="125444"/>
                </a:lnTo>
                <a:lnTo>
                  <a:pt x="426149" y="118396"/>
                </a:lnTo>
                <a:cubicBezTo>
                  <a:pt x="433388" y="116586"/>
                  <a:pt x="440817" y="115729"/>
                  <a:pt x="448342" y="115729"/>
                </a:cubicBezTo>
                <a:cubicBezTo>
                  <a:pt x="498920" y="115729"/>
                  <a:pt x="539782" y="155257"/>
                  <a:pt x="541401" y="205740"/>
                </a:cubicBezTo>
                <a:lnTo>
                  <a:pt x="542449" y="240125"/>
                </a:lnTo>
                <a:lnTo>
                  <a:pt x="574453" y="227362"/>
                </a:lnTo>
                <a:cubicBezTo>
                  <a:pt x="585311" y="222980"/>
                  <a:pt x="596932" y="220790"/>
                  <a:pt x="608743" y="220790"/>
                </a:cubicBezTo>
                <a:cubicBezTo>
                  <a:pt x="660083" y="220790"/>
                  <a:pt x="701897" y="262509"/>
                  <a:pt x="701897" y="313944"/>
                </a:cubicBezTo>
                <a:close/>
              </a:path>
            </a:pathLst>
          </a:custGeom>
          <a:solidFill>
            <a:srgbClr val="FFDE55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ko-KR" altLang="en-US"/>
          </a:p>
        </p:txBody>
      </p:sp>
      <p:sp>
        <p:nvSpPr>
          <p:cNvPr id="20" name="자유형: 도형 19">
            <a:extLst>
              <a:ext uri="{FF2B5EF4-FFF2-40B4-BE49-F238E27FC236}">
                <a16:creationId xmlns:a16="http://schemas.microsoft.com/office/drawing/2014/main" xmlns="" id="{5AD022F8-3F05-4A2F-85F4-CD158527B333}"/>
              </a:ext>
            </a:extLst>
          </p:cNvPr>
          <p:cNvSpPr/>
          <p:nvPr userDrawn="1"/>
        </p:nvSpPr>
        <p:spPr>
          <a:xfrm>
            <a:off x="1066914" y="357192"/>
            <a:ext cx="704850" cy="409575"/>
          </a:xfrm>
          <a:custGeom>
            <a:avLst/>
            <a:gdLst>
              <a:gd name="connsiteX0" fmla="*/ 701993 w 704850"/>
              <a:gd name="connsiteY0" fmla="*/ 313944 h 409575"/>
              <a:gd name="connsiteX1" fmla="*/ 608838 w 704850"/>
              <a:gd name="connsiteY1" fmla="*/ 407099 h 409575"/>
              <a:gd name="connsiteX2" fmla="*/ 100298 w 704850"/>
              <a:gd name="connsiteY2" fmla="*/ 407099 h 409575"/>
              <a:gd name="connsiteX3" fmla="*/ 7144 w 704850"/>
              <a:gd name="connsiteY3" fmla="*/ 313944 h 409575"/>
              <a:gd name="connsiteX4" fmla="*/ 100298 w 704850"/>
              <a:gd name="connsiteY4" fmla="*/ 220790 h 409575"/>
              <a:gd name="connsiteX5" fmla="*/ 134684 w 704850"/>
              <a:gd name="connsiteY5" fmla="*/ 227362 h 409575"/>
              <a:gd name="connsiteX6" fmla="*/ 166688 w 704850"/>
              <a:gd name="connsiteY6" fmla="*/ 240125 h 409575"/>
              <a:gd name="connsiteX7" fmla="*/ 167735 w 704850"/>
              <a:gd name="connsiteY7" fmla="*/ 205740 h 409575"/>
              <a:gd name="connsiteX8" fmla="*/ 260699 w 704850"/>
              <a:gd name="connsiteY8" fmla="*/ 115729 h 409575"/>
              <a:gd name="connsiteX9" fmla="*/ 282988 w 704850"/>
              <a:gd name="connsiteY9" fmla="*/ 118396 h 409575"/>
              <a:gd name="connsiteX10" fmla="*/ 311563 w 704850"/>
              <a:gd name="connsiteY10" fmla="*/ 125444 h 409575"/>
              <a:gd name="connsiteX11" fmla="*/ 312896 w 704850"/>
              <a:gd name="connsiteY11" fmla="*/ 96012 h 409575"/>
              <a:gd name="connsiteX12" fmla="*/ 405860 w 704850"/>
              <a:gd name="connsiteY12" fmla="*/ 7144 h 409575"/>
              <a:gd name="connsiteX13" fmla="*/ 499015 w 704850"/>
              <a:gd name="connsiteY13" fmla="*/ 100298 h 409575"/>
              <a:gd name="connsiteX14" fmla="*/ 499015 w 704850"/>
              <a:gd name="connsiteY14" fmla="*/ 124397 h 409575"/>
              <a:gd name="connsiteX15" fmla="*/ 523113 w 704850"/>
              <a:gd name="connsiteY15" fmla="*/ 124397 h 409575"/>
              <a:gd name="connsiteX16" fmla="*/ 615220 w 704850"/>
              <a:gd name="connsiteY16" fmla="*/ 204026 h 409575"/>
              <a:gd name="connsiteX17" fmla="*/ 617506 w 704850"/>
              <a:gd name="connsiteY17" fmla="*/ 219742 h 409575"/>
              <a:gd name="connsiteX18" fmla="*/ 632936 w 704850"/>
              <a:gd name="connsiteY18" fmla="*/ 223838 h 409575"/>
              <a:gd name="connsiteX19" fmla="*/ 701993 w 704850"/>
              <a:gd name="connsiteY19" fmla="*/ 313944 h 409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704850" h="409575">
                <a:moveTo>
                  <a:pt x="701993" y="313944"/>
                </a:moveTo>
                <a:cubicBezTo>
                  <a:pt x="701993" y="365284"/>
                  <a:pt x="660178" y="407099"/>
                  <a:pt x="608838" y="407099"/>
                </a:cubicBezTo>
                <a:lnTo>
                  <a:pt x="100298" y="407099"/>
                </a:lnTo>
                <a:cubicBezTo>
                  <a:pt x="48958" y="407099"/>
                  <a:pt x="7144" y="365284"/>
                  <a:pt x="7144" y="313944"/>
                </a:cubicBezTo>
                <a:cubicBezTo>
                  <a:pt x="7144" y="262604"/>
                  <a:pt x="48958" y="220790"/>
                  <a:pt x="100298" y="220790"/>
                </a:cubicBezTo>
                <a:cubicBezTo>
                  <a:pt x="112204" y="220790"/>
                  <a:pt x="123825" y="222980"/>
                  <a:pt x="134684" y="227362"/>
                </a:cubicBezTo>
                <a:lnTo>
                  <a:pt x="166688" y="240125"/>
                </a:lnTo>
                <a:lnTo>
                  <a:pt x="167735" y="205740"/>
                </a:lnTo>
                <a:cubicBezTo>
                  <a:pt x="169354" y="155258"/>
                  <a:pt x="210217" y="115729"/>
                  <a:pt x="260699" y="115729"/>
                </a:cubicBezTo>
                <a:cubicBezTo>
                  <a:pt x="268319" y="115729"/>
                  <a:pt x="275749" y="116681"/>
                  <a:pt x="282988" y="118396"/>
                </a:cubicBezTo>
                <a:lnTo>
                  <a:pt x="311563" y="125444"/>
                </a:lnTo>
                <a:lnTo>
                  <a:pt x="312896" y="96012"/>
                </a:lnTo>
                <a:cubicBezTo>
                  <a:pt x="315087" y="46196"/>
                  <a:pt x="355949" y="7144"/>
                  <a:pt x="405860" y="7144"/>
                </a:cubicBezTo>
                <a:cubicBezTo>
                  <a:pt x="457200" y="7144"/>
                  <a:pt x="499015" y="48959"/>
                  <a:pt x="499015" y="100298"/>
                </a:cubicBezTo>
                <a:lnTo>
                  <a:pt x="499015" y="124397"/>
                </a:lnTo>
                <a:lnTo>
                  <a:pt x="523113" y="124397"/>
                </a:lnTo>
                <a:cubicBezTo>
                  <a:pt x="569119" y="124397"/>
                  <a:pt x="608743" y="158687"/>
                  <a:pt x="615220" y="204026"/>
                </a:cubicBezTo>
                <a:lnTo>
                  <a:pt x="617506" y="219742"/>
                </a:lnTo>
                <a:lnTo>
                  <a:pt x="632936" y="223838"/>
                </a:lnTo>
                <a:cubicBezTo>
                  <a:pt x="673608" y="234791"/>
                  <a:pt x="701993" y="271748"/>
                  <a:pt x="701993" y="313944"/>
                </a:cubicBezTo>
                <a:close/>
              </a:path>
            </a:pathLst>
          </a:custGeom>
          <a:solidFill>
            <a:srgbClr val="FFC53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ko-KR" altLang="en-US"/>
          </a:p>
        </p:txBody>
      </p:sp>
      <p:sp>
        <p:nvSpPr>
          <p:cNvPr id="21" name="자유형: 도형 20">
            <a:extLst>
              <a:ext uri="{FF2B5EF4-FFF2-40B4-BE49-F238E27FC236}">
                <a16:creationId xmlns:a16="http://schemas.microsoft.com/office/drawing/2014/main" xmlns="" id="{E7EFA64D-470C-4340-9017-AFF124D1ECAA}"/>
              </a:ext>
            </a:extLst>
          </p:cNvPr>
          <p:cNvSpPr/>
          <p:nvPr userDrawn="1"/>
        </p:nvSpPr>
        <p:spPr>
          <a:xfrm>
            <a:off x="323964" y="797914"/>
            <a:ext cx="800100" cy="504825"/>
          </a:xfrm>
          <a:custGeom>
            <a:avLst/>
            <a:gdLst>
              <a:gd name="connsiteX0" fmla="*/ 657035 w 800100"/>
              <a:gd name="connsiteY0" fmla="*/ 220790 h 504825"/>
              <a:gd name="connsiteX1" fmla="*/ 633794 w 800100"/>
              <a:gd name="connsiteY1" fmla="*/ 222694 h 504825"/>
              <a:gd name="connsiteX2" fmla="*/ 496634 w 800100"/>
              <a:gd name="connsiteY2" fmla="*/ 115729 h 504825"/>
              <a:gd name="connsiteX3" fmla="*/ 489109 w 800100"/>
              <a:gd name="connsiteY3" fmla="*/ 115919 h 504825"/>
              <a:gd name="connsiteX4" fmla="*/ 351568 w 800100"/>
              <a:gd name="connsiteY4" fmla="*/ 7144 h 504825"/>
              <a:gd name="connsiteX5" fmla="*/ 211931 w 800100"/>
              <a:gd name="connsiteY5" fmla="*/ 126206 h 504825"/>
              <a:gd name="connsiteX6" fmla="*/ 97441 w 800100"/>
              <a:gd name="connsiteY6" fmla="*/ 230219 h 504825"/>
              <a:gd name="connsiteX7" fmla="*/ 7144 w 800100"/>
              <a:gd name="connsiteY7" fmla="*/ 362236 h 504825"/>
              <a:gd name="connsiteX8" fmla="*/ 148590 w 800100"/>
              <a:gd name="connsiteY8" fmla="*/ 503587 h 504825"/>
              <a:gd name="connsiteX9" fmla="*/ 657130 w 800100"/>
              <a:gd name="connsiteY9" fmla="*/ 503587 h 504825"/>
              <a:gd name="connsiteX10" fmla="*/ 798481 w 800100"/>
              <a:gd name="connsiteY10" fmla="*/ 362236 h 504825"/>
              <a:gd name="connsiteX11" fmla="*/ 657035 w 800100"/>
              <a:gd name="connsiteY11" fmla="*/ 220790 h 504825"/>
              <a:gd name="connsiteX12" fmla="*/ 657035 w 800100"/>
              <a:gd name="connsiteY12" fmla="*/ 455295 h 504825"/>
              <a:gd name="connsiteX13" fmla="*/ 148590 w 800100"/>
              <a:gd name="connsiteY13" fmla="*/ 455295 h 504825"/>
              <a:gd name="connsiteX14" fmla="*/ 55436 w 800100"/>
              <a:gd name="connsiteY14" fmla="*/ 362140 h 504825"/>
              <a:gd name="connsiteX15" fmla="*/ 124492 w 800100"/>
              <a:gd name="connsiteY15" fmla="*/ 272129 h 504825"/>
              <a:gd name="connsiteX16" fmla="*/ 139922 w 800100"/>
              <a:gd name="connsiteY16" fmla="*/ 268034 h 504825"/>
              <a:gd name="connsiteX17" fmla="*/ 142208 w 800100"/>
              <a:gd name="connsiteY17" fmla="*/ 252222 h 504825"/>
              <a:gd name="connsiteX18" fmla="*/ 234315 w 800100"/>
              <a:gd name="connsiteY18" fmla="*/ 172593 h 504825"/>
              <a:gd name="connsiteX19" fmla="*/ 258413 w 800100"/>
              <a:gd name="connsiteY19" fmla="*/ 172593 h 504825"/>
              <a:gd name="connsiteX20" fmla="*/ 258413 w 800100"/>
              <a:gd name="connsiteY20" fmla="*/ 148495 h 504825"/>
              <a:gd name="connsiteX21" fmla="*/ 351568 w 800100"/>
              <a:gd name="connsiteY21" fmla="*/ 55340 h 504825"/>
              <a:gd name="connsiteX22" fmla="*/ 444532 w 800100"/>
              <a:gd name="connsiteY22" fmla="*/ 144209 h 504825"/>
              <a:gd name="connsiteX23" fmla="*/ 445865 w 800100"/>
              <a:gd name="connsiteY23" fmla="*/ 173641 h 504825"/>
              <a:gd name="connsiteX24" fmla="*/ 474440 w 800100"/>
              <a:gd name="connsiteY24" fmla="*/ 166592 h 504825"/>
              <a:gd name="connsiteX25" fmla="*/ 496634 w 800100"/>
              <a:gd name="connsiteY25" fmla="*/ 163925 h 504825"/>
              <a:gd name="connsiteX26" fmla="*/ 589693 w 800100"/>
              <a:gd name="connsiteY26" fmla="*/ 253936 h 504825"/>
              <a:gd name="connsiteX27" fmla="*/ 590741 w 800100"/>
              <a:gd name="connsiteY27" fmla="*/ 288322 h 504825"/>
              <a:gd name="connsiteX28" fmla="*/ 622745 w 800100"/>
              <a:gd name="connsiteY28" fmla="*/ 275558 h 504825"/>
              <a:gd name="connsiteX29" fmla="*/ 657035 w 800100"/>
              <a:gd name="connsiteY29" fmla="*/ 268986 h 504825"/>
              <a:gd name="connsiteX30" fmla="*/ 750189 w 800100"/>
              <a:gd name="connsiteY30" fmla="*/ 362140 h 504825"/>
              <a:gd name="connsiteX31" fmla="*/ 657035 w 800100"/>
              <a:gd name="connsiteY31" fmla="*/ 455295 h 504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800100" h="504825">
                <a:moveTo>
                  <a:pt x="657035" y="220790"/>
                </a:moveTo>
                <a:cubicBezTo>
                  <a:pt x="649224" y="220790"/>
                  <a:pt x="641413" y="221456"/>
                  <a:pt x="633794" y="222694"/>
                </a:cubicBezTo>
                <a:cubicBezTo>
                  <a:pt x="618554" y="160782"/>
                  <a:pt x="563118" y="115729"/>
                  <a:pt x="496634" y="115729"/>
                </a:cubicBezTo>
                <a:cubicBezTo>
                  <a:pt x="494157" y="115729"/>
                  <a:pt x="491585" y="115824"/>
                  <a:pt x="489109" y="115919"/>
                </a:cubicBezTo>
                <a:cubicBezTo>
                  <a:pt x="474440" y="53245"/>
                  <a:pt x="418338" y="7144"/>
                  <a:pt x="351568" y="7144"/>
                </a:cubicBezTo>
                <a:cubicBezTo>
                  <a:pt x="281178" y="7144"/>
                  <a:pt x="222694" y="58769"/>
                  <a:pt x="211931" y="126206"/>
                </a:cubicBezTo>
                <a:cubicBezTo>
                  <a:pt x="156972" y="135065"/>
                  <a:pt x="111538" y="176117"/>
                  <a:pt x="97441" y="230219"/>
                </a:cubicBezTo>
                <a:cubicBezTo>
                  <a:pt x="43625" y="251174"/>
                  <a:pt x="7144" y="303371"/>
                  <a:pt x="7144" y="362236"/>
                </a:cubicBezTo>
                <a:cubicBezTo>
                  <a:pt x="7144" y="440150"/>
                  <a:pt x="70580" y="503587"/>
                  <a:pt x="148590" y="503587"/>
                </a:cubicBezTo>
                <a:lnTo>
                  <a:pt x="657130" y="503587"/>
                </a:lnTo>
                <a:cubicBezTo>
                  <a:pt x="735044" y="503587"/>
                  <a:pt x="798481" y="440150"/>
                  <a:pt x="798481" y="362236"/>
                </a:cubicBezTo>
                <a:cubicBezTo>
                  <a:pt x="798386" y="284226"/>
                  <a:pt x="735044" y="220790"/>
                  <a:pt x="657035" y="220790"/>
                </a:cubicBezTo>
                <a:close/>
                <a:moveTo>
                  <a:pt x="657035" y="455295"/>
                </a:moveTo>
                <a:lnTo>
                  <a:pt x="148590" y="455295"/>
                </a:lnTo>
                <a:cubicBezTo>
                  <a:pt x="97250" y="455295"/>
                  <a:pt x="55436" y="413480"/>
                  <a:pt x="55436" y="362140"/>
                </a:cubicBezTo>
                <a:cubicBezTo>
                  <a:pt x="55436" y="319945"/>
                  <a:pt x="83820" y="282988"/>
                  <a:pt x="124492" y="272129"/>
                </a:cubicBezTo>
                <a:lnTo>
                  <a:pt x="139922" y="268034"/>
                </a:lnTo>
                <a:lnTo>
                  <a:pt x="142208" y="252222"/>
                </a:lnTo>
                <a:cubicBezTo>
                  <a:pt x="148781" y="206788"/>
                  <a:pt x="188405" y="172593"/>
                  <a:pt x="234315" y="172593"/>
                </a:cubicBezTo>
                <a:lnTo>
                  <a:pt x="258413" y="172593"/>
                </a:lnTo>
                <a:lnTo>
                  <a:pt x="258413" y="148495"/>
                </a:lnTo>
                <a:cubicBezTo>
                  <a:pt x="258413" y="97155"/>
                  <a:pt x="300228" y="55340"/>
                  <a:pt x="351568" y="55340"/>
                </a:cubicBezTo>
                <a:cubicBezTo>
                  <a:pt x="401479" y="55340"/>
                  <a:pt x="442341" y="94393"/>
                  <a:pt x="444532" y="144209"/>
                </a:cubicBezTo>
                <a:lnTo>
                  <a:pt x="445865" y="173641"/>
                </a:lnTo>
                <a:lnTo>
                  <a:pt x="474440" y="166592"/>
                </a:lnTo>
                <a:cubicBezTo>
                  <a:pt x="481679" y="164782"/>
                  <a:pt x="489109" y="163925"/>
                  <a:pt x="496634" y="163925"/>
                </a:cubicBezTo>
                <a:cubicBezTo>
                  <a:pt x="547211" y="163925"/>
                  <a:pt x="588074" y="203454"/>
                  <a:pt x="589693" y="253936"/>
                </a:cubicBezTo>
                <a:lnTo>
                  <a:pt x="590741" y="288322"/>
                </a:lnTo>
                <a:lnTo>
                  <a:pt x="622745" y="275558"/>
                </a:lnTo>
                <a:cubicBezTo>
                  <a:pt x="633603" y="271177"/>
                  <a:pt x="645224" y="268986"/>
                  <a:pt x="657035" y="268986"/>
                </a:cubicBezTo>
                <a:cubicBezTo>
                  <a:pt x="708374" y="268986"/>
                  <a:pt x="750189" y="310801"/>
                  <a:pt x="750189" y="362140"/>
                </a:cubicBezTo>
                <a:cubicBezTo>
                  <a:pt x="750189" y="413575"/>
                  <a:pt x="708374" y="455295"/>
                  <a:pt x="657035" y="455295"/>
                </a:cubicBezTo>
                <a:close/>
              </a:path>
            </a:pathLst>
          </a:custGeom>
          <a:solidFill>
            <a:srgbClr val="33253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ko-KR" altLang="en-US"/>
          </a:p>
        </p:txBody>
      </p:sp>
      <p:sp>
        <p:nvSpPr>
          <p:cNvPr id="22" name="자유형: 도형 21">
            <a:extLst>
              <a:ext uri="{FF2B5EF4-FFF2-40B4-BE49-F238E27FC236}">
                <a16:creationId xmlns:a16="http://schemas.microsoft.com/office/drawing/2014/main" xmlns="" id="{9A27557F-AF71-421B-9D75-17A4AD300941}"/>
              </a:ext>
            </a:extLst>
          </p:cNvPr>
          <p:cNvSpPr/>
          <p:nvPr userDrawn="1"/>
        </p:nvSpPr>
        <p:spPr>
          <a:xfrm>
            <a:off x="1018813" y="308995"/>
            <a:ext cx="800100" cy="504825"/>
          </a:xfrm>
          <a:custGeom>
            <a:avLst/>
            <a:gdLst>
              <a:gd name="connsiteX0" fmla="*/ 708088 w 800100"/>
              <a:gd name="connsiteY0" fmla="*/ 230315 h 504825"/>
              <a:gd name="connsiteX1" fmla="*/ 593598 w 800100"/>
              <a:gd name="connsiteY1" fmla="*/ 126206 h 504825"/>
              <a:gd name="connsiteX2" fmla="*/ 453962 w 800100"/>
              <a:gd name="connsiteY2" fmla="*/ 7144 h 504825"/>
              <a:gd name="connsiteX3" fmla="*/ 316421 w 800100"/>
              <a:gd name="connsiteY3" fmla="*/ 115919 h 504825"/>
              <a:gd name="connsiteX4" fmla="*/ 308896 w 800100"/>
              <a:gd name="connsiteY4" fmla="*/ 115729 h 504825"/>
              <a:gd name="connsiteX5" fmla="*/ 171736 w 800100"/>
              <a:gd name="connsiteY5" fmla="*/ 222694 h 504825"/>
              <a:gd name="connsiteX6" fmla="*/ 148495 w 800100"/>
              <a:gd name="connsiteY6" fmla="*/ 220790 h 504825"/>
              <a:gd name="connsiteX7" fmla="*/ 7144 w 800100"/>
              <a:gd name="connsiteY7" fmla="*/ 362236 h 504825"/>
              <a:gd name="connsiteX8" fmla="*/ 148495 w 800100"/>
              <a:gd name="connsiteY8" fmla="*/ 503587 h 504825"/>
              <a:gd name="connsiteX9" fmla="*/ 657034 w 800100"/>
              <a:gd name="connsiteY9" fmla="*/ 503587 h 504825"/>
              <a:gd name="connsiteX10" fmla="*/ 798481 w 800100"/>
              <a:gd name="connsiteY10" fmla="*/ 362236 h 504825"/>
              <a:gd name="connsiteX11" fmla="*/ 708088 w 800100"/>
              <a:gd name="connsiteY11" fmla="*/ 230315 h 504825"/>
              <a:gd name="connsiteX12" fmla="*/ 656939 w 800100"/>
              <a:gd name="connsiteY12" fmla="*/ 455295 h 504825"/>
              <a:gd name="connsiteX13" fmla="*/ 148400 w 800100"/>
              <a:gd name="connsiteY13" fmla="*/ 455295 h 504825"/>
              <a:gd name="connsiteX14" fmla="*/ 55245 w 800100"/>
              <a:gd name="connsiteY14" fmla="*/ 362141 h 504825"/>
              <a:gd name="connsiteX15" fmla="*/ 148400 w 800100"/>
              <a:gd name="connsiteY15" fmla="*/ 268986 h 504825"/>
              <a:gd name="connsiteX16" fmla="*/ 182785 w 800100"/>
              <a:gd name="connsiteY16" fmla="*/ 275558 h 504825"/>
              <a:gd name="connsiteX17" fmla="*/ 214789 w 800100"/>
              <a:gd name="connsiteY17" fmla="*/ 288322 h 504825"/>
              <a:gd name="connsiteX18" fmla="*/ 215837 w 800100"/>
              <a:gd name="connsiteY18" fmla="*/ 253937 h 504825"/>
              <a:gd name="connsiteX19" fmla="*/ 308801 w 800100"/>
              <a:gd name="connsiteY19" fmla="*/ 163925 h 504825"/>
              <a:gd name="connsiteX20" fmla="*/ 331089 w 800100"/>
              <a:gd name="connsiteY20" fmla="*/ 166592 h 504825"/>
              <a:gd name="connsiteX21" fmla="*/ 359664 w 800100"/>
              <a:gd name="connsiteY21" fmla="*/ 173641 h 504825"/>
              <a:gd name="connsiteX22" fmla="*/ 360998 w 800100"/>
              <a:gd name="connsiteY22" fmla="*/ 144209 h 504825"/>
              <a:gd name="connsiteX23" fmla="*/ 453962 w 800100"/>
              <a:gd name="connsiteY23" fmla="*/ 55340 h 504825"/>
              <a:gd name="connsiteX24" fmla="*/ 547116 w 800100"/>
              <a:gd name="connsiteY24" fmla="*/ 148495 h 504825"/>
              <a:gd name="connsiteX25" fmla="*/ 547116 w 800100"/>
              <a:gd name="connsiteY25" fmla="*/ 172593 h 504825"/>
              <a:gd name="connsiteX26" fmla="*/ 571214 w 800100"/>
              <a:gd name="connsiteY26" fmla="*/ 172593 h 504825"/>
              <a:gd name="connsiteX27" fmla="*/ 663321 w 800100"/>
              <a:gd name="connsiteY27" fmla="*/ 252222 h 504825"/>
              <a:gd name="connsiteX28" fmla="*/ 665607 w 800100"/>
              <a:gd name="connsiteY28" fmla="*/ 267938 h 504825"/>
              <a:gd name="connsiteX29" fmla="*/ 681038 w 800100"/>
              <a:gd name="connsiteY29" fmla="*/ 272034 h 504825"/>
              <a:gd name="connsiteX30" fmla="*/ 750094 w 800100"/>
              <a:gd name="connsiteY30" fmla="*/ 362045 h 504825"/>
              <a:gd name="connsiteX31" fmla="*/ 656939 w 800100"/>
              <a:gd name="connsiteY31" fmla="*/ 455295 h 504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800100" h="504825">
                <a:moveTo>
                  <a:pt x="708088" y="230315"/>
                </a:moveTo>
                <a:cubicBezTo>
                  <a:pt x="694087" y="176213"/>
                  <a:pt x="648557" y="135065"/>
                  <a:pt x="593598" y="126206"/>
                </a:cubicBezTo>
                <a:cubicBezTo>
                  <a:pt x="582835" y="58865"/>
                  <a:pt x="524351" y="7144"/>
                  <a:pt x="453962" y="7144"/>
                </a:cubicBezTo>
                <a:cubicBezTo>
                  <a:pt x="387191" y="7144"/>
                  <a:pt x="331089" y="53150"/>
                  <a:pt x="316421" y="115919"/>
                </a:cubicBezTo>
                <a:cubicBezTo>
                  <a:pt x="313944" y="115824"/>
                  <a:pt x="311372" y="115729"/>
                  <a:pt x="308896" y="115729"/>
                </a:cubicBezTo>
                <a:cubicBezTo>
                  <a:pt x="242411" y="115729"/>
                  <a:pt x="186976" y="160782"/>
                  <a:pt x="171736" y="222694"/>
                </a:cubicBezTo>
                <a:cubicBezTo>
                  <a:pt x="164116" y="221361"/>
                  <a:pt x="156305" y="220790"/>
                  <a:pt x="148495" y="220790"/>
                </a:cubicBezTo>
                <a:cubicBezTo>
                  <a:pt x="70580" y="220790"/>
                  <a:pt x="7144" y="284226"/>
                  <a:pt x="7144" y="362236"/>
                </a:cubicBezTo>
                <a:cubicBezTo>
                  <a:pt x="7144" y="440150"/>
                  <a:pt x="70580" y="503587"/>
                  <a:pt x="148495" y="503587"/>
                </a:cubicBezTo>
                <a:lnTo>
                  <a:pt x="657034" y="503587"/>
                </a:lnTo>
                <a:cubicBezTo>
                  <a:pt x="735044" y="503587"/>
                  <a:pt x="798481" y="440150"/>
                  <a:pt x="798481" y="362236"/>
                </a:cubicBezTo>
                <a:cubicBezTo>
                  <a:pt x="798290" y="303371"/>
                  <a:pt x="761905" y="251079"/>
                  <a:pt x="708088" y="230315"/>
                </a:cubicBezTo>
                <a:close/>
                <a:moveTo>
                  <a:pt x="656939" y="455295"/>
                </a:moveTo>
                <a:lnTo>
                  <a:pt x="148400" y="455295"/>
                </a:lnTo>
                <a:cubicBezTo>
                  <a:pt x="97060" y="455295"/>
                  <a:pt x="55245" y="413480"/>
                  <a:pt x="55245" y="362141"/>
                </a:cubicBezTo>
                <a:cubicBezTo>
                  <a:pt x="55245" y="310801"/>
                  <a:pt x="97060" y="268986"/>
                  <a:pt x="148400" y="268986"/>
                </a:cubicBezTo>
                <a:cubicBezTo>
                  <a:pt x="160306" y="268986"/>
                  <a:pt x="171926" y="271177"/>
                  <a:pt x="182785" y="275558"/>
                </a:cubicBezTo>
                <a:lnTo>
                  <a:pt x="214789" y="288322"/>
                </a:lnTo>
                <a:lnTo>
                  <a:pt x="215837" y="253937"/>
                </a:lnTo>
                <a:cubicBezTo>
                  <a:pt x="217456" y="203454"/>
                  <a:pt x="258318" y="163925"/>
                  <a:pt x="308801" y="163925"/>
                </a:cubicBezTo>
                <a:cubicBezTo>
                  <a:pt x="316421" y="163925"/>
                  <a:pt x="323850" y="164878"/>
                  <a:pt x="331089" y="166592"/>
                </a:cubicBezTo>
                <a:lnTo>
                  <a:pt x="359664" y="173641"/>
                </a:lnTo>
                <a:lnTo>
                  <a:pt x="360998" y="144209"/>
                </a:lnTo>
                <a:cubicBezTo>
                  <a:pt x="363188" y="94393"/>
                  <a:pt x="404051" y="55340"/>
                  <a:pt x="453962" y="55340"/>
                </a:cubicBezTo>
                <a:cubicBezTo>
                  <a:pt x="505301" y="55340"/>
                  <a:pt x="547116" y="97155"/>
                  <a:pt x="547116" y="148495"/>
                </a:cubicBezTo>
                <a:lnTo>
                  <a:pt x="547116" y="172593"/>
                </a:lnTo>
                <a:lnTo>
                  <a:pt x="571214" y="172593"/>
                </a:lnTo>
                <a:cubicBezTo>
                  <a:pt x="617220" y="172593"/>
                  <a:pt x="656844" y="206883"/>
                  <a:pt x="663321" y="252222"/>
                </a:cubicBezTo>
                <a:lnTo>
                  <a:pt x="665607" y="267938"/>
                </a:lnTo>
                <a:lnTo>
                  <a:pt x="681038" y="272034"/>
                </a:lnTo>
                <a:cubicBezTo>
                  <a:pt x="721709" y="282893"/>
                  <a:pt x="750094" y="319850"/>
                  <a:pt x="750094" y="362045"/>
                </a:cubicBezTo>
                <a:cubicBezTo>
                  <a:pt x="750094" y="413480"/>
                  <a:pt x="708279" y="455295"/>
                  <a:pt x="656939" y="455295"/>
                </a:cubicBezTo>
                <a:close/>
              </a:path>
            </a:pathLst>
          </a:custGeom>
          <a:solidFill>
            <a:srgbClr val="33253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ko-KR" altLang="en-US"/>
          </a:p>
        </p:txBody>
      </p:sp>
      <p:sp>
        <p:nvSpPr>
          <p:cNvPr id="24" name="자유형: 도형 23">
            <a:extLst>
              <a:ext uri="{FF2B5EF4-FFF2-40B4-BE49-F238E27FC236}">
                <a16:creationId xmlns:a16="http://schemas.microsoft.com/office/drawing/2014/main" xmlns="" id="{8B28CB33-795A-47A1-930E-E3CDDD5115A3}"/>
              </a:ext>
            </a:extLst>
          </p:cNvPr>
          <p:cNvSpPr/>
          <p:nvPr userDrawn="1"/>
        </p:nvSpPr>
        <p:spPr>
          <a:xfrm>
            <a:off x="553326" y="5661092"/>
            <a:ext cx="142875" cy="266700"/>
          </a:xfrm>
          <a:custGeom>
            <a:avLst/>
            <a:gdLst>
              <a:gd name="connsiteX0" fmla="*/ 138494 w 142875"/>
              <a:gd name="connsiteY0" fmla="*/ 7144 h 266700"/>
              <a:gd name="connsiteX1" fmla="*/ 138494 w 142875"/>
              <a:gd name="connsiteY1" fmla="*/ 268510 h 266700"/>
              <a:gd name="connsiteX2" fmla="*/ 84582 w 142875"/>
              <a:gd name="connsiteY2" fmla="*/ 268510 h 266700"/>
              <a:gd name="connsiteX3" fmla="*/ 7144 w 142875"/>
              <a:gd name="connsiteY3" fmla="*/ 191071 h 266700"/>
              <a:gd name="connsiteX4" fmla="*/ 7144 w 142875"/>
              <a:gd name="connsiteY4" fmla="*/ 84582 h 266700"/>
              <a:gd name="connsiteX5" fmla="*/ 84582 w 142875"/>
              <a:gd name="connsiteY5" fmla="*/ 7144 h 266700"/>
              <a:gd name="connsiteX6" fmla="*/ 138494 w 142875"/>
              <a:gd name="connsiteY6" fmla="*/ 7144 h 266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2875" h="266700">
                <a:moveTo>
                  <a:pt x="138494" y="7144"/>
                </a:moveTo>
                <a:lnTo>
                  <a:pt x="138494" y="268510"/>
                </a:lnTo>
                <a:lnTo>
                  <a:pt x="84582" y="268510"/>
                </a:lnTo>
                <a:cubicBezTo>
                  <a:pt x="41910" y="268510"/>
                  <a:pt x="7144" y="233839"/>
                  <a:pt x="7144" y="191071"/>
                </a:cubicBezTo>
                <a:lnTo>
                  <a:pt x="7144" y="84582"/>
                </a:lnTo>
                <a:cubicBezTo>
                  <a:pt x="7144" y="41910"/>
                  <a:pt x="41910" y="7144"/>
                  <a:pt x="84582" y="7144"/>
                </a:cubicBezTo>
                <a:lnTo>
                  <a:pt x="138494" y="7144"/>
                </a:lnTo>
                <a:close/>
              </a:path>
            </a:pathLst>
          </a:custGeom>
          <a:solidFill>
            <a:srgbClr val="FFC53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ko-KR" altLang="en-US"/>
          </a:p>
        </p:txBody>
      </p:sp>
      <p:sp>
        <p:nvSpPr>
          <p:cNvPr id="25" name="자유형: 도형 24">
            <a:extLst>
              <a:ext uri="{FF2B5EF4-FFF2-40B4-BE49-F238E27FC236}">
                <a16:creationId xmlns:a16="http://schemas.microsoft.com/office/drawing/2014/main" xmlns="" id="{2BB9AC2A-F675-4DE1-BDD1-04AF5700E7FC}"/>
              </a:ext>
            </a:extLst>
          </p:cNvPr>
          <p:cNvSpPr/>
          <p:nvPr userDrawn="1"/>
        </p:nvSpPr>
        <p:spPr>
          <a:xfrm>
            <a:off x="505129" y="5612895"/>
            <a:ext cx="1571625" cy="1095375"/>
          </a:xfrm>
          <a:custGeom>
            <a:avLst/>
            <a:gdLst>
              <a:gd name="connsiteX0" fmla="*/ 1516380 w 1571625"/>
              <a:gd name="connsiteY0" fmla="*/ 915257 h 1095375"/>
              <a:gd name="connsiteX1" fmla="*/ 1369886 w 1571625"/>
              <a:gd name="connsiteY1" fmla="*/ 875062 h 1095375"/>
              <a:gd name="connsiteX2" fmla="*/ 1355408 w 1571625"/>
              <a:gd name="connsiteY2" fmla="*/ 874681 h 1095375"/>
              <a:gd name="connsiteX3" fmla="*/ 1242536 w 1571625"/>
              <a:gd name="connsiteY3" fmla="*/ 857536 h 1095375"/>
              <a:gd name="connsiteX4" fmla="*/ 1194054 w 1571625"/>
              <a:gd name="connsiteY4" fmla="*/ 775240 h 1095375"/>
              <a:gd name="connsiteX5" fmla="*/ 1274445 w 1571625"/>
              <a:gd name="connsiteY5" fmla="*/ 713327 h 1095375"/>
              <a:gd name="connsiteX6" fmla="*/ 1276826 w 1571625"/>
              <a:gd name="connsiteY6" fmla="*/ 712280 h 1095375"/>
              <a:gd name="connsiteX7" fmla="*/ 1372838 w 1571625"/>
              <a:gd name="connsiteY7" fmla="*/ 603123 h 1095375"/>
              <a:gd name="connsiteX8" fmla="*/ 1304735 w 1571625"/>
              <a:gd name="connsiteY8" fmla="*/ 494062 h 1095375"/>
              <a:gd name="connsiteX9" fmla="*/ 1253109 w 1571625"/>
              <a:gd name="connsiteY9" fmla="*/ 423100 h 1095375"/>
              <a:gd name="connsiteX10" fmla="*/ 1262444 w 1571625"/>
              <a:gd name="connsiteY10" fmla="*/ 389763 h 1095375"/>
              <a:gd name="connsiteX11" fmla="*/ 1270445 w 1571625"/>
              <a:gd name="connsiteY11" fmla="*/ 367475 h 1095375"/>
              <a:gd name="connsiteX12" fmla="*/ 1235393 w 1571625"/>
              <a:gd name="connsiteY12" fmla="*/ 222409 h 1095375"/>
              <a:gd name="connsiteX13" fmla="*/ 1096042 w 1571625"/>
              <a:gd name="connsiteY13" fmla="*/ 160496 h 1095375"/>
              <a:gd name="connsiteX14" fmla="*/ 906304 w 1571625"/>
              <a:gd name="connsiteY14" fmla="*/ 19145 h 1095375"/>
              <a:gd name="connsiteX15" fmla="*/ 906304 w 1571625"/>
              <a:gd name="connsiteY15" fmla="*/ 7144 h 1095375"/>
              <a:gd name="connsiteX16" fmla="*/ 132778 w 1571625"/>
              <a:gd name="connsiteY16" fmla="*/ 7144 h 1095375"/>
              <a:gd name="connsiteX17" fmla="*/ 7144 w 1571625"/>
              <a:gd name="connsiteY17" fmla="*/ 132778 h 1095375"/>
              <a:gd name="connsiteX18" fmla="*/ 7144 w 1571625"/>
              <a:gd name="connsiteY18" fmla="*/ 239268 h 1095375"/>
              <a:gd name="connsiteX19" fmla="*/ 132778 w 1571625"/>
              <a:gd name="connsiteY19" fmla="*/ 364903 h 1095375"/>
              <a:gd name="connsiteX20" fmla="*/ 906304 w 1571625"/>
              <a:gd name="connsiteY20" fmla="*/ 364903 h 1095375"/>
              <a:gd name="connsiteX21" fmla="*/ 906304 w 1571625"/>
              <a:gd name="connsiteY21" fmla="*/ 352901 h 1095375"/>
              <a:gd name="connsiteX22" fmla="*/ 1099852 w 1571625"/>
              <a:gd name="connsiteY22" fmla="*/ 208693 h 1095375"/>
              <a:gd name="connsiteX23" fmla="*/ 1200436 w 1571625"/>
              <a:gd name="connsiteY23" fmla="*/ 255651 h 1095375"/>
              <a:gd name="connsiteX24" fmla="*/ 1224153 w 1571625"/>
              <a:gd name="connsiteY24" fmla="*/ 353663 h 1095375"/>
              <a:gd name="connsiteX25" fmla="*/ 1217486 w 1571625"/>
              <a:gd name="connsiteY25" fmla="*/ 372046 h 1095375"/>
              <a:gd name="connsiteX26" fmla="*/ 1204913 w 1571625"/>
              <a:gd name="connsiteY26" fmla="*/ 422053 h 1095375"/>
              <a:gd name="connsiteX27" fmla="*/ 1273207 w 1571625"/>
              <a:gd name="connsiteY27" fmla="*/ 530543 h 1095375"/>
              <a:gd name="connsiteX28" fmla="*/ 1324642 w 1571625"/>
              <a:gd name="connsiteY28" fmla="*/ 601599 h 1095375"/>
              <a:gd name="connsiteX29" fmla="*/ 1256729 w 1571625"/>
              <a:gd name="connsiteY29" fmla="*/ 668369 h 1095375"/>
              <a:gd name="connsiteX30" fmla="*/ 1254347 w 1571625"/>
              <a:gd name="connsiteY30" fmla="*/ 669417 h 1095375"/>
              <a:gd name="connsiteX31" fmla="*/ 1148144 w 1571625"/>
              <a:gd name="connsiteY31" fmla="*/ 760286 h 1095375"/>
              <a:gd name="connsiteX32" fmla="*/ 1222248 w 1571625"/>
              <a:gd name="connsiteY32" fmla="*/ 901160 h 1095375"/>
              <a:gd name="connsiteX33" fmla="*/ 1354360 w 1571625"/>
              <a:gd name="connsiteY33" fmla="*/ 922877 h 1095375"/>
              <a:gd name="connsiteX34" fmla="*/ 1368552 w 1571625"/>
              <a:gd name="connsiteY34" fmla="*/ 923258 h 1095375"/>
              <a:gd name="connsiteX35" fmla="*/ 1486567 w 1571625"/>
              <a:gd name="connsiteY35" fmla="*/ 953167 h 1095375"/>
              <a:gd name="connsiteX36" fmla="*/ 1513046 w 1571625"/>
              <a:gd name="connsiteY36" fmla="*/ 1071848 h 1095375"/>
              <a:gd name="connsiteX37" fmla="*/ 1556099 w 1571625"/>
              <a:gd name="connsiteY37" fmla="*/ 1093565 h 1095375"/>
              <a:gd name="connsiteX38" fmla="*/ 1516380 w 1571625"/>
              <a:gd name="connsiteY38" fmla="*/ 915257 h 1095375"/>
              <a:gd name="connsiteX39" fmla="*/ 186690 w 1571625"/>
              <a:gd name="connsiteY39" fmla="*/ 316706 h 1095375"/>
              <a:gd name="connsiteX40" fmla="*/ 132778 w 1571625"/>
              <a:gd name="connsiteY40" fmla="*/ 316706 h 1095375"/>
              <a:gd name="connsiteX41" fmla="*/ 55340 w 1571625"/>
              <a:gd name="connsiteY41" fmla="*/ 239268 h 1095375"/>
              <a:gd name="connsiteX42" fmla="*/ 55340 w 1571625"/>
              <a:gd name="connsiteY42" fmla="*/ 132778 h 1095375"/>
              <a:gd name="connsiteX43" fmla="*/ 132778 w 1571625"/>
              <a:gd name="connsiteY43" fmla="*/ 55340 h 1095375"/>
              <a:gd name="connsiteX44" fmla="*/ 186690 w 1571625"/>
              <a:gd name="connsiteY44" fmla="*/ 55340 h 1095375"/>
              <a:gd name="connsiteX45" fmla="*/ 186690 w 1571625"/>
              <a:gd name="connsiteY45" fmla="*/ 316706 h 1095375"/>
              <a:gd name="connsiteX46" fmla="*/ 858107 w 1571625"/>
              <a:gd name="connsiteY46" fmla="*/ 316706 h 1095375"/>
              <a:gd name="connsiteX47" fmla="*/ 234887 w 1571625"/>
              <a:gd name="connsiteY47" fmla="*/ 316706 h 1095375"/>
              <a:gd name="connsiteX48" fmla="*/ 234887 w 1571625"/>
              <a:gd name="connsiteY48" fmla="*/ 261080 h 1095375"/>
              <a:gd name="connsiteX49" fmla="*/ 858012 w 1571625"/>
              <a:gd name="connsiteY49" fmla="*/ 261080 h 1095375"/>
              <a:gd name="connsiteX50" fmla="*/ 858012 w 1571625"/>
              <a:gd name="connsiteY50" fmla="*/ 316706 h 1095375"/>
              <a:gd name="connsiteX51" fmla="*/ 858107 w 1571625"/>
              <a:gd name="connsiteY51" fmla="*/ 212884 h 1095375"/>
              <a:gd name="connsiteX52" fmla="*/ 234887 w 1571625"/>
              <a:gd name="connsiteY52" fmla="*/ 212884 h 1095375"/>
              <a:gd name="connsiteX53" fmla="*/ 234887 w 1571625"/>
              <a:gd name="connsiteY53" fmla="*/ 159258 h 1095375"/>
              <a:gd name="connsiteX54" fmla="*/ 858012 w 1571625"/>
              <a:gd name="connsiteY54" fmla="*/ 159258 h 1095375"/>
              <a:gd name="connsiteX55" fmla="*/ 858012 w 1571625"/>
              <a:gd name="connsiteY55" fmla="*/ 212884 h 1095375"/>
              <a:gd name="connsiteX56" fmla="*/ 858107 w 1571625"/>
              <a:gd name="connsiteY56" fmla="*/ 110966 h 1095375"/>
              <a:gd name="connsiteX57" fmla="*/ 234887 w 1571625"/>
              <a:gd name="connsiteY57" fmla="*/ 110966 h 1095375"/>
              <a:gd name="connsiteX58" fmla="*/ 234887 w 1571625"/>
              <a:gd name="connsiteY58" fmla="*/ 55340 h 1095375"/>
              <a:gd name="connsiteX59" fmla="*/ 858012 w 1571625"/>
              <a:gd name="connsiteY59" fmla="*/ 55340 h 1095375"/>
              <a:gd name="connsiteX60" fmla="*/ 858012 w 1571625"/>
              <a:gd name="connsiteY60" fmla="*/ 110966 h 1095375"/>
              <a:gd name="connsiteX61" fmla="*/ 906304 w 1571625"/>
              <a:gd name="connsiteY61" fmla="*/ 292798 h 1095375"/>
              <a:gd name="connsiteX62" fmla="*/ 906304 w 1571625"/>
              <a:gd name="connsiteY62" fmla="*/ 79343 h 1095375"/>
              <a:gd name="connsiteX63" fmla="*/ 1049560 w 1571625"/>
              <a:gd name="connsiteY63" fmla="*/ 186023 h 1095375"/>
              <a:gd name="connsiteX64" fmla="*/ 906304 w 1571625"/>
              <a:gd name="connsiteY64" fmla="*/ 292798 h 1095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1571625" h="1095375">
                <a:moveTo>
                  <a:pt x="1516380" y="915257"/>
                </a:moveTo>
                <a:cubicBezTo>
                  <a:pt x="1474470" y="882301"/>
                  <a:pt x="1421225" y="876490"/>
                  <a:pt x="1369886" y="875062"/>
                </a:cubicBezTo>
                <a:cubicBezTo>
                  <a:pt x="1365123" y="874966"/>
                  <a:pt x="1360265" y="874776"/>
                  <a:pt x="1355408" y="874681"/>
                </a:cubicBezTo>
                <a:cubicBezTo>
                  <a:pt x="1314450" y="873728"/>
                  <a:pt x="1275779" y="872871"/>
                  <a:pt x="1242536" y="857536"/>
                </a:cubicBezTo>
                <a:cubicBezTo>
                  <a:pt x="1211009" y="842867"/>
                  <a:pt x="1183958" y="806386"/>
                  <a:pt x="1194054" y="775240"/>
                </a:cubicBezTo>
                <a:cubicBezTo>
                  <a:pt x="1203579" y="745807"/>
                  <a:pt x="1239584" y="729329"/>
                  <a:pt x="1274445" y="713327"/>
                </a:cubicBezTo>
                <a:lnTo>
                  <a:pt x="1276826" y="712280"/>
                </a:lnTo>
                <a:cubicBezTo>
                  <a:pt x="1339215" y="683609"/>
                  <a:pt x="1371505" y="646843"/>
                  <a:pt x="1372838" y="603123"/>
                </a:cubicBezTo>
                <a:cubicBezTo>
                  <a:pt x="1374267" y="554165"/>
                  <a:pt x="1337310" y="522256"/>
                  <a:pt x="1304735" y="494062"/>
                </a:cubicBezTo>
                <a:cubicBezTo>
                  <a:pt x="1277874" y="470916"/>
                  <a:pt x="1252538" y="449009"/>
                  <a:pt x="1253109" y="423100"/>
                </a:cubicBezTo>
                <a:cubicBezTo>
                  <a:pt x="1253395" y="412909"/>
                  <a:pt x="1257776" y="401669"/>
                  <a:pt x="1262444" y="389763"/>
                </a:cubicBezTo>
                <a:cubicBezTo>
                  <a:pt x="1265206" y="382619"/>
                  <a:pt x="1268063" y="375285"/>
                  <a:pt x="1270445" y="367475"/>
                </a:cubicBezTo>
                <a:cubicBezTo>
                  <a:pt x="1285399" y="317182"/>
                  <a:pt x="1271683" y="260318"/>
                  <a:pt x="1235393" y="222409"/>
                </a:cubicBezTo>
                <a:cubicBezTo>
                  <a:pt x="1201865" y="187357"/>
                  <a:pt x="1145667" y="154972"/>
                  <a:pt x="1096042" y="160496"/>
                </a:cubicBezTo>
                <a:lnTo>
                  <a:pt x="906304" y="19145"/>
                </a:lnTo>
                <a:lnTo>
                  <a:pt x="906304" y="7144"/>
                </a:lnTo>
                <a:lnTo>
                  <a:pt x="132778" y="7144"/>
                </a:lnTo>
                <a:cubicBezTo>
                  <a:pt x="63437" y="7144"/>
                  <a:pt x="7144" y="63532"/>
                  <a:pt x="7144" y="132778"/>
                </a:cubicBezTo>
                <a:lnTo>
                  <a:pt x="7144" y="239268"/>
                </a:lnTo>
                <a:cubicBezTo>
                  <a:pt x="7144" y="308515"/>
                  <a:pt x="63532" y="364903"/>
                  <a:pt x="132778" y="364903"/>
                </a:cubicBezTo>
                <a:lnTo>
                  <a:pt x="906304" y="364903"/>
                </a:lnTo>
                <a:lnTo>
                  <a:pt x="906304" y="352901"/>
                </a:lnTo>
                <a:lnTo>
                  <a:pt x="1099852" y="208693"/>
                </a:lnTo>
                <a:cubicBezTo>
                  <a:pt x="1130046" y="204216"/>
                  <a:pt x="1174814" y="228790"/>
                  <a:pt x="1200436" y="255651"/>
                </a:cubicBezTo>
                <a:cubicBezTo>
                  <a:pt x="1224534" y="280892"/>
                  <a:pt x="1234059" y="320230"/>
                  <a:pt x="1224153" y="353663"/>
                </a:cubicBezTo>
                <a:cubicBezTo>
                  <a:pt x="1222439" y="359569"/>
                  <a:pt x="1220057" y="365569"/>
                  <a:pt x="1217486" y="372046"/>
                </a:cubicBezTo>
                <a:cubicBezTo>
                  <a:pt x="1211771" y="386620"/>
                  <a:pt x="1205294" y="403288"/>
                  <a:pt x="1204913" y="422053"/>
                </a:cubicBezTo>
                <a:cubicBezTo>
                  <a:pt x="1203865" y="470725"/>
                  <a:pt x="1240727" y="502539"/>
                  <a:pt x="1273207" y="530543"/>
                </a:cubicBezTo>
                <a:cubicBezTo>
                  <a:pt x="1301210" y="554736"/>
                  <a:pt x="1325404" y="575596"/>
                  <a:pt x="1324642" y="601599"/>
                </a:cubicBezTo>
                <a:cubicBezTo>
                  <a:pt x="1323785" y="631412"/>
                  <a:pt x="1287209" y="654368"/>
                  <a:pt x="1256729" y="668369"/>
                </a:cubicBezTo>
                <a:lnTo>
                  <a:pt x="1254347" y="669417"/>
                </a:lnTo>
                <a:cubicBezTo>
                  <a:pt x="1214152" y="687800"/>
                  <a:pt x="1164146" y="710755"/>
                  <a:pt x="1148144" y="760286"/>
                </a:cubicBezTo>
                <a:cubicBezTo>
                  <a:pt x="1129475" y="818293"/>
                  <a:pt x="1171099" y="877443"/>
                  <a:pt x="1222248" y="901160"/>
                </a:cubicBezTo>
                <a:cubicBezTo>
                  <a:pt x="1264634" y="920782"/>
                  <a:pt x="1310259" y="921829"/>
                  <a:pt x="1354360" y="922877"/>
                </a:cubicBezTo>
                <a:cubicBezTo>
                  <a:pt x="1359122" y="922973"/>
                  <a:pt x="1363790" y="923068"/>
                  <a:pt x="1368552" y="923258"/>
                </a:cubicBezTo>
                <a:cubicBezTo>
                  <a:pt x="1411605" y="924497"/>
                  <a:pt x="1455611" y="928878"/>
                  <a:pt x="1486567" y="953167"/>
                </a:cubicBezTo>
                <a:cubicBezTo>
                  <a:pt x="1520666" y="979932"/>
                  <a:pt x="1532477" y="1033177"/>
                  <a:pt x="1513046" y="1071848"/>
                </a:cubicBezTo>
                <a:lnTo>
                  <a:pt x="1556099" y="1093565"/>
                </a:lnTo>
                <a:cubicBezTo>
                  <a:pt x="1585913" y="1034510"/>
                  <a:pt x="1568482" y="956215"/>
                  <a:pt x="1516380" y="915257"/>
                </a:cubicBezTo>
                <a:close/>
                <a:moveTo>
                  <a:pt x="186690" y="316706"/>
                </a:moveTo>
                <a:lnTo>
                  <a:pt x="132778" y="316706"/>
                </a:lnTo>
                <a:cubicBezTo>
                  <a:pt x="90106" y="316706"/>
                  <a:pt x="55340" y="282035"/>
                  <a:pt x="55340" y="239268"/>
                </a:cubicBezTo>
                <a:lnTo>
                  <a:pt x="55340" y="132778"/>
                </a:lnTo>
                <a:cubicBezTo>
                  <a:pt x="55340" y="90106"/>
                  <a:pt x="90106" y="55340"/>
                  <a:pt x="132778" y="55340"/>
                </a:cubicBezTo>
                <a:lnTo>
                  <a:pt x="186690" y="55340"/>
                </a:lnTo>
                <a:lnTo>
                  <a:pt x="186690" y="316706"/>
                </a:lnTo>
                <a:close/>
                <a:moveTo>
                  <a:pt x="858107" y="316706"/>
                </a:moveTo>
                <a:lnTo>
                  <a:pt x="234887" y="316706"/>
                </a:lnTo>
                <a:lnTo>
                  <a:pt x="234887" y="261080"/>
                </a:lnTo>
                <a:lnTo>
                  <a:pt x="858012" y="261080"/>
                </a:lnTo>
                <a:lnTo>
                  <a:pt x="858012" y="316706"/>
                </a:lnTo>
                <a:close/>
                <a:moveTo>
                  <a:pt x="858107" y="212884"/>
                </a:moveTo>
                <a:lnTo>
                  <a:pt x="234887" y="212884"/>
                </a:lnTo>
                <a:lnTo>
                  <a:pt x="234887" y="159258"/>
                </a:lnTo>
                <a:lnTo>
                  <a:pt x="858012" y="159258"/>
                </a:lnTo>
                <a:lnTo>
                  <a:pt x="858012" y="212884"/>
                </a:lnTo>
                <a:close/>
                <a:moveTo>
                  <a:pt x="858107" y="110966"/>
                </a:moveTo>
                <a:lnTo>
                  <a:pt x="234887" y="110966"/>
                </a:lnTo>
                <a:lnTo>
                  <a:pt x="234887" y="55340"/>
                </a:lnTo>
                <a:lnTo>
                  <a:pt x="858012" y="55340"/>
                </a:lnTo>
                <a:lnTo>
                  <a:pt x="858012" y="110966"/>
                </a:lnTo>
                <a:close/>
                <a:moveTo>
                  <a:pt x="906304" y="292798"/>
                </a:moveTo>
                <a:lnTo>
                  <a:pt x="906304" y="79343"/>
                </a:lnTo>
                <a:lnTo>
                  <a:pt x="1049560" y="186023"/>
                </a:lnTo>
                <a:lnTo>
                  <a:pt x="906304" y="292798"/>
                </a:lnTo>
                <a:close/>
              </a:path>
            </a:pathLst>
          </a:custGeom>
          <a:solidFill>
            <a:srgbClr val="33253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ko-KR" altLang="en-US"/>
          </a:p>
        </p:txBody>
      </p:sp>
      <p:sp>
        <p:nvSpPr>
          <p:cNvPr id="26" name="자유형: 도형 25">
            <a:extLst>
              <a:ext uri="{FF2B5EF4-FFF2-40B4-BE49-F238E27FC236}">
                <a16:creationId xmlns:a16="http://schemas.microsoft.com/office/drawing/2014/main" xmlns="" id="{D6AF9757-BD3F-48EB-A25A-668AE494CD96}"/>
              </a:ext>
            </a:extLst>
          </p:cNvPr>
          <p:cNvSpPr/>
          <p:nvPr userDrawn="1"/>
        </p:nvSpPr>
        <p:spPr>
          <a:xfrm>
            <a:off x="62026" y="5465639"/>
            <a:ext cx="190500" cy="190500"/>
          </a:xfrm>
          <a:custGeom>
            <a:avLst/>
            <a:gdLst>
              <a:gd name="connsiteX0" fmla="*/ 74771 w 190500"/>
              <a:gd name="connsiteY0" fmla="*/ 7144 h 190500"/>
              <a:gd name="connsiteX1" fmla="*/ 74771 w 190500"/>
              <a:gd name="connsiteY1" fmla="*/ 74771 h 190500"/>
              <a:gd name="connsiteX2" fmla="*/ 7144 w 190500"/>
              <a:gd name="connsiteY2" fmla="*/ 74771 h 190500"/>
              <a:gd name="connsiteX3" fmla="*/ 7144 w 190500"/>
              <a:gd name="connsiteY3" fmla="*/ 122968 h 190500"/>
              <a:gd name="connsiteX4" fmla="*/ 74771 w 190500"/>
              <a:gd name="connsiteY4" fmla="*/ 122968 h 190500"/>
              <a:gd name="connsiteX5" fmla="*/ 74771 w 190500"/>
              <a:gd name="connsiteY5" fmla="*/ 190595 h 190500"/>
              <a:gd name="connsiteX6" fmla="*/ 123063 w 190500"/>
              <a:gd name="connsiteY6" fmla="*/ 190595 h 190500"/>
              <a:gd name="connsiteX7" fmla="*/ 123063 w 190500"/>
              <a:gd name="connsiteY7" fmla="*/ 122968 h 190500"/>
              <a:gd name="connsiteX8" fmla="*/ 190691 w 190500"/>
              <a:gd name="connsiteY8" fmla="*/ 122968 h 190500"/>
              <a:gd name="connsiteX9" fmla="*/ 190691 w 190500"/>
              <a:gd name="connsiteY9" fmla="*/ 74771 h 190500"/>
              <a:gd name="connsiteX10" fmla="*/ 123063 w 190500"/>
              <a:gd name="connsiteY10" fmla="*/ 74771 h 190500"/>
              <a:gd name="connsiteX11" fmla="*/ 123063 w 190500"/>
              <a:gd name="connsiteY11" fmla="*/ 7144 h 190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90500" h="190500">
                <a:moveTo>
                  <a:pt x="74771" y="7144"/>
                </a:moveTo>
                <a:lnTo>
                  <a:pt x="74771" y="74771"/>
                </a:lnTo>
                <a:lnTo>
                  <a:pt x="7144" y="74771"/>
                </a:lnTo>
                <a:lnTo>
                  <a:pt x="7144" y="122968"/>
                </a:lnTo>
                <a:lnTo>
                  <a:pt x="74771" y="122968"/>
                </a:lnTo>
                <a:lnTo>
                  <a:pt x="74771" y="190595"/>
                </a:lnTo>
                <a:lnTo>
                  <a:pt x="123063" y="190595"/>
                </a:lnTo>
                <a:lnTo>
                  <a:pt x="123063" y="122968"/>
                </a:lnTo>
                <a:lnTo>
                  <a:pt x="190691" y="122968"/>
                </a:lnTo>
                <a:lnTo>
                  <a:pt x="190691" y="74771"/>
                </a:lnTo>
                <a:lnTo>
                  <a:pt x="123063" y="74771"/>
                </a:lnTo>
                <a:lnTo>
                  <a:pt x="123063" y="7144"/>
                </a:lnTo>
                <a:close/>
              </a:path>
            </a:pathLst>
          </a:custGeom>
          <a:solidFill>
            <a:srgbClr val="33253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ko-KR" altLang="en-US"/>
          </a:p>
        </p:txBody>
      </p:sp>
      <p:sp>
        <p:nvSpPr>
          <p:cNvPr id="27" name="자유형: 도형 26">
            <a:extLst>
              <a:ext uri="{FF2B5EF4-FFF2-40B4-BE49-F238E27FC236}">
                <a16:creationId xmlns:a16="http://schemas.microsoft.com/office/drawing/2014/main" xmlns="" id="{09133554-F2DE-448A-B97D-CC4F5AEE659C}"/>
              </a:ext>
            </a:extLst>
          </p:cNvPr>
          <p:cNvSpPr/>
          <p:nvPr userDrawn="1"/>
        </p:nvSpPr>
        <p:spPr>
          <a:xfrm>
            <a:off x="708869" y="5218560"/>
            <a:ext cx="190500" cy="190500"/>
          </a:xfrm>
          <a:custGeom>
            <a:avLst/>
            <a:gdLst>
              <a:gd name="connsiteX0" fmla="*/ 74771 w 190500"/>
              <a:gd name="connsiteY0" fmla="*/ 7144 h 190500"/>
              <a:gd name="connsiteX1" fmla="*/ 74771 w 190500"/>
              <a:gd name="connsiteY1" fmla="*/ 74771 h 190500"/>
              <a:gd name="connsiteX2" fmla="*/ 7144 w 190500"/>
              <a:gd name="connsiteY2" fmla="*/ 74771 h 190500"/>
              <a:gd name="connsiteX3" fmla="*/ 7144 w 190500"/>
              <a:gd name="connsiteY3" fmla="*/ 123063 h 190500"/>
              <a:gd name="connsiteX4" fmla="*/ 74771 w 190500"/>
              <a:gd name="connsiteY4" fmla="*/ 123063 h 190500"/>
              <a:gd name="connsiteX5" fmla="*/ 74771 w 190500"/>
              <a:gd name="connsiteY5" fmla="*/ 190691 h 190500"/>
              <a:gd name="connsiteX6" fmla="*/ 123063 w 190500"/>
              <a:gd name="connsiteY6" fmla="*/ 190691 h 190500"/>
              <a:gd name="connsiteX7" fmla="*/ 123063 w 190500"/>
              <a:gd name="connsiteY7" fmla="*/ 123063 h 190500"/>
              <a:gd name="connsiteX8" fmla="*/ 190690 w 190500"/>
              <a:gd name="connsiteY8" fmla="*/ 123063 h 190500"/>
              <a:gd name="connsiteX9" fmla="*/ 190690 w 190500"/>
              <a:gd name="connsiteY9" fmla="*/ 74771 h 190500"/>
              <a:gd name="connsiteX10" fmla="*/ 123063 w 190500"/>
              <a:gd name="connsiteY10" fmla="*/ 74771 h 190500"/>
              <a:gd name="connsiteX11" fmla="*/ 123063 w 190500"/>
              <a:gd name="connsiteY11" fmla="*/ 7144 h 190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90500" h="190500">
                <a:moveTo>
                  <a:pt x="74771" y="7144"/>
                </a:moveTo>
                <a:lnTo>
                  <a:pt x="74771" y="74771"/>
                </a:lnTo>
                <a:lnTo>
                  <a:pt x="7144" y="74771"/>
                </a:lnTo>
                <a:lnTo>
                  <a:pt x="7144" y="123063"/>
                </a:lnTo>
                <a:lnTo>
                  <a:pt x="74771" y="123063"/>
                </a:lnTo>
                <a:lnTo>
                  <a:pt x="74771" y="190691"/>
                </a:lnTo>
                <a:lnTo>
                  <a:pt x="123063" y="190691"/>
                </a:lnTo>
                <a:lnTo>
                  <a:pt x="123063" y="123063"/>
                </a:lnTo>
                <a:lnTo>
                  <a:pt x="190690" y="123063"/>
                </a:lnTo>
                <a:lnTo>
                  <a:pt x="190690" y="74771"/>
                </a:lnTo>
                <a:lnTo>
                  <a:pt x="123063" y="74771"/>
                </a:lnTo>
                <a:lnTo>
                  <a:pt x="123063" y="7144"/>
                </a:lnTo>
                <a:close/>
              </a:path>
            </a:pathLst>
          </a:custGeom>
          <a:solidFill>
            <a:srgbClr val="33253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ko-KR" altLang="en-US"/>
          </a:p>
        </p:txBody>
      </p:sp>
      <p:sp>
        <p:nvSpPr>
          <p:cNvPr id="28" name="자유형: 도형 27">
            <a:extLst>
              <a:ext uri="{FF2B5EF4-FFF2-40B4-BE49-F238E27FC236}">
                <a16:creationId xmlns:a16="http://schemas.microsoft.com/office/drawing/2014/main" xmlns="" id="{4A941608-8AF2-41E1-A547-B01C027C4C04}"/>
              </a:ext>
            </a:extLst>
          </p:cNvPr>
          <p:cNvSpPr/>
          <p:nvPr userDrawn="1"/>
        </p:nvSpPr>
        <p:spPr>
          <a:xfrm>
            <a:off x="10798500" y="5732675"/>
            <a:ext cx="933450" cy="933450"/>
          </a:xfrm>
          <a:custGeom>
            <a:avLst/>
            <a:gdLst>
              <a:gd name="connsiteX0" fmla="*/ 467201 w 933450"/>
              <a:gd name="connsiteY0" fmla="*/ 7144 h 933450"/>
              <a:gd name="connsiteX1" fmla="*/ 7144 w 933450"/>
              <a:gd name="connsiteY1" fmla="*/ 467201 h 933450"/>
              <a:gd name="connsiteX2" fmla="*/ 467201 w 933450"/>
              <a:gd name="connsiteY2" fmla="*/ 927259 h 933450"/>
              <a:gd name="connsiteX3" fmla="*/ 927259 w 933450"/>
              <a:gd name="connsiteY3" fmla="*/ 467201 h 933450"/>
              <a:gd name="connsiteX4" fmla="*/ 467201 w 933450"/>
              <a:gd name="connsiteY4" fmla="*/ 7144 h 933450"/>
              <a:gd name="connsiteX5" fmla="*/ 467201 w 933450"/>
              <a:gd name="connsiteY5" fmla="*/ 838772 h 933450"/>
              <a:gd name="connsiteX6" fmla="*/ 95631 w 933450"/>
              <a:gd name="connsiteY6" fmla="*/ 467106 h 933450"/>
              <a:gd name="connsiteX7" fmla="*/ 467201 w 933450"/>
              <a:gd name="connsiteY7" fmla="*/ 95536 h 933450"/>
              <a:gd name="connsiteX8" fmla="*/ 838867 w 933450"/>
              <a:gd name="connsiteY8" fmla="*/ 467106 h 933450"/>
              <a:gd name="connsiteX9" fmla="*/ 467201 w 933450"/>
              <a:gd name="connsiteY9" fmla="*/ 838772 h 933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3450" h="933450">
                <a:moveTo>
                  <a:pt x="467201" y="7144"/>
                </a:moveTo>
                <a:cubicBezTo>
                  <a:pt x="213551" y="7144"/>
                  <a:pt x="7144" y="213551"/>
                  <a:pt x="7144" y="467201"/>
                </a:cubicBezTo>
                <a:cubicBezTo>
                  <a:pt x="7144" y="720852"/>
                  <a:pt x="213551" y="927259"/>
                  <a:pt x="467201" y="927259"/>
                </a:cubicBezTo>
                <a:cubicBezTo>
                  <a:pt x="720852" y="927259"/>
                  <a:pt x="927259" y="720852"/>
                  <a:pt x="927259" y="467201"/>
                </a:cubicBezTo>
                <a:cubicBezTo>
                  <a:pt x="927259" y="213551"/>
                  <a:pt x="720852" y="7144"/>
                  <a:pt x="467201" y="7144"/>
                </a:cubicBezTo>
                <a:close/>
                <a:moveTo>
                  <a:pt x="467201" y="838772"/>
                </a:moveTo>
                <a:cubicBezTo>
                  <a:pt x="262319" y="838772"/>
                  <a:pt x="95631" y="672084"/>
                  <a:pt x="95631" y="467106"/>
                </a:cubicBezTo>
                <a:cubicBezTo>
                  <a:pt x="95631" y="262223"/>
                  <a:pt x="262319" y="95536"/>
                  <a:pt x="467201" y="95536"/>
                </a:cubicBezTo>
                <a:cubicBezTo>
                  <a:pt x="672084" y="95536"/>
                  <a:pt x="838867" y="262223"/>
                  <a:pt x="838867" y="467106"/>
                </a:cubicBezTo>
                <a:cubicBezTo>
                  <a:pt x="838772" y="672084"/>
                  <a:pt x="672084" y="838772"/>
                  <a:pt x="467201" y="838772"/>
                </a:cubicBezTo>
                <a:close/>
              </a:path>
            </a:pathLst>
          </a:custGeom>
          <a:solidFill>
            <a:srgbClr val="FFDE55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ko-KR" altLang="en-US"/>
          </a:p>
        </p:txBody>
      </p:sp>
      <p:sp>
        <p:nvSpPr>
          <p:cNvPr id="29" name="자유형: 도형 28">
            <a:extLst>
              <a:ext uri="{FF2B5EF4-FFF2-40B4-BE49-F238E27FC236}">
                <a16:creationId xmlns:a16="http://schemas.microsoft.com/office/drawing/2014/main" xmlns="" id="{8952216F-9AA9-484E-8645-113167930EE6}"/>
              </a:ext>
            </a:extLst>
          </p:cNvPr>
          <p:cNvSpPr/>
          <p:nvPr userDrawn="1"/>
        </p:nvSpPr>
        <p:spPr>
          <a:xfrm>
            <a:off x="11073010" y="6007185"/>
            <a:ext cx="381000" cy="381000"/>
          </a:xfrm>
          <a:custGeom>
            <a:avLst/>
            <a:gdLst>
              <a:gd name="connsiteX0" fmla="*/ 192691 w 381000"/>
              <a:gd name="connsiteY0" fmla="*/ 7144 h 381000"/>
              <a:gd name="connsiteX1" fmla="*/ 7144 w 381000"/>
              <a:gd name="connsiteY1" fmla="*/ 192691 h 381000"/>
              <a:gd name="connsiteX2" fmla="*/ 192691 w 381000"/>
              <a:gd name="connsiteY2" fmla="*/ 378238 h 381000"/>
              <a:gd name="connsiteX3" fmla="*/ 378238 w 381000"/>
              <a:gd name="connsiteY3" fmla="*/ 192691 h 381000"/>
              <a:gd name="connsiteX4" fmla="*/ 192691 w 381000"/>
              <a:gd name="connsiteY4" fmla="*/ 7144 h 381000"/>
              <a:gd name="connsiteX5" fmla="*/ 192691 w 381000"/>
              <a:gd name="connsiteY5" fmla="*/ 305181 h 381000"/>
              <a:gd name="connsiteX6" fmla="*/ 80201 w 381000"/>
              <a:gd name="connsiteY6" fmla="*/ 192691 h 381000"/>
              <a:gd name="connsiteX7" fmla="*/ 192691 w 381000"/>
              <a:gd name="connsiteY7" fmla="*/ 80201 h 381000"/>
              <a:gd name="connsiteX8" fmla="*/ 305181 w 381000"/>
              <a:gd name="connsiteY8" fmla="*/ 192691 h 381000"/>
              <a:gd name="connsiteX9" fmla="*/ 192691 w 381000"/>
              <a:gd name="connsiteY9" fmla="*/ 305181 h 38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81000" h="381000">
                <a:moveTo>
                  <a:pt x="192691" y="7144"/>
                </a:moveTo>
                <a:cubicBezTo>
                  <a:pt x="90392" y="7144"/>
                  <a:pt x="7144" y="90392"/>
                  <a:pt x="7144" y="192691"/>
                </a:cubicBezTo>
                <a:cubicBezTo>
                  <a:pt x="7144" y="294989"/>
                  <a:pt x="90392" y="378238"/>
                  <a:pt x="192691" y="378238"/>
                </a:cubicBezTo>
                <a:cubicBezTo>
                  <a:pt x="294989" y="378238"/>
                  <a:pt x="378238" y="294989"/>
                  <a:pt x="378238" y="192691"/>
                </a:cubicBezTo>
                <a:cubicBezTo>
                  <a:pt x="378238" y="90392"/>
                  <a:pt x="294894" y="7144"/>
                  <a:pt x="192691" y="7144"/>
                </a:cubicBezTo>
                <a:close/>
                <a:moveTo>
                  <a:pt x="192691" y="305181"/>
                </a:moveTo>
                <a:cubicBezTo>
                  <a:pt x="130683" y="305181"/>
                  <a:pt x="80201" y="254699"/>
                  <a:pt x="80201" y="192691"/>
                </a:cubicBezTo>
                <a:cubicBezTo>
                  <a:pt x="80201" y="130683"/>
                  <a:pt x="130683" y="80201"/>
                  <a:pt x="192691" y="80201"/>
                </a:cubicBezTo>
                <a:cubicBezTo>
                  <a:pt x="254699" y="80201"/>
                  <a:pt x="305181" y="130683"/>
                  <a:pt x="305181" y="192691"/>
                </a:cubicBezTo>
                <a:cubicBezTo>
                  <a:pt x="305181" y="254699"/>
                  <a:pt x="254699" y="305181"/>
                  <a:pt x="192691" y="305181"/>
                </a:cubicBezTo>
                <a:close/>
              </a:path>
            </a:pathLst>
          </a:custGeom>
          <a:solidFill>
            <a:srgbClr val="FFC53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ko-KR" altLang="en-US"/>
          </a:p>
        </p:txBody>
      </p:sp>
      <p:sp>
        <p:nvSpPr>
          <p:cNvPr id="30" name="자유형: 도형 29">
            <a:extLst>
              <a:ext uri="{FF2B5EF4-FFF2-40B4-BE49-F238E27FC236}">
                <a16:creationId xmlns:a16="http://schemas.microsoft.com/office/drawing/2014/main" xmlns="" id="{47F56DD9-0638-4A79-8B97-80302B93526F}"/>
              </a:ext>
            </a:extLst>
          </p:cNvPr>
          <p:cNvSpPr/>
          <p:nvPr userDrawn="1"/>
        </p:nvSpPr>
        <p:spPr>
          <a:xfrm>
            <a:off x="11146067" y="6080242"/>
            <a:ext cx="238125" cy="238125"/>
          </a:xfrm>
          <a:custGeom>
            <a:avLst/>
            <a:gdLst>
              <a:gd name="connsiteX0" fmla="*/ 119634 w 238125"/>
              <a:gd name="connsiteY0" fmla="*/ 7144 h 238125"/>
              <a:gd name="connsiteX1" fmla="*/ 7144 w 238125"/>
              <a:gd name="connsiteY1" fmla="*/ 119634 h 238125"/>
              <a:gd name="connsiteX2" fmla="*/ 119634 w 238125"/>
              <a:gd name="connsiteY2" fmla="*/ 232124 h 238125"/>
              <a:gd name="connsiteX3" fmla="*/ 232124 w 238125"/>
              <a:gd name="connsiteY3" fmla="*/ 119634 h 238125"/>
              <a:gd name="connsiteX4" fmla="*/ 119634 w 238125"/>
              <a:gd name="connsiteY4" fmla="*/ 7144 h 238125"/>
              <a:gd name="connsiteX5" fmla="*/ 119634 w 238125"/>
              <a:gd name="connsiteY5" fmla="*/ 183833 h 238125"/>
              <a:gd name="connsiteX6" fmla="*/ 55340 w 238125"/>
              <a:gd name="connsiteY6" fmla="*/ 119539 h 238125"/>
              <a:gd name="connsiteX7" fmla="*/ 119634 w 238125"/>
              <a:gd name="connsiteY7" fmla="*/ 55245 h 238125"/>
              <a:gd name="connsiteX8" fmla="*/ 183928 w 238125"/>
              <a:gd name="connsiteY8" fmla="*/ 119539 h 238125"/>
              <a:gd name="connsiteX9" fmla="*/ 119634 w 238125"/>
              <a:gd name="connsiteY9" fmla="*/ 183833 h 238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38125" h="238125">
                <a:moveTo>
                  <a:pt x="119634" y="7144"/>
                </a:moveTo>
                <a:cubicBezTo>
                  <a:pt x="57626" y="7144"/>
                  <a:pt x="7144" y="57626"/>
                  <a:pt x="7144" y="119634"/>
                </a:cubicBezTo>
                <a:cubicBezTo>
                  <a:pt x="7144" y="181642"/>
                  <a:pt x="57626" y="232124"/>
                  <a:pt x="119634" y="232124"/>
                </a:cubicBezTo>
                <a:cubicBezTo>
                  <a:pt x="181642" y="232124"/>
                  <a:pt x="232124" y="181642"/>
                  <a:pt x="232124" y="119634"/>
                </a:cubicBezTo>
                <a:cubicBezTo>
                  <a:pt x="232124" y="57626"/>
                  <a:pt x="181642" y="7144"/>
                  <a:pt x="119634" y="7144"/>
                </a:cubicBezTo>
                <a:close/>
                <a:moveTo>
                  <a:pt x="119634" y="183833"/>
                </a:moveTo>
                <a:cubicBezTo>
                  <a:pt x="84201" y="183833"/>
                  <a:pt x="55340" y="154972"/>
                  <a:pt x="55340" y="119539"/>
                </a:cubicBezTo>
                <a:cubicBezTo>
                  <a:pt x="55340" y="84106"/>
                  <a:pt x="84201" y="55245"/>
                  <a:pt x="119634" y="55245"/>
                </a:cubicBezTo>
                <a:cubicBezTo>
                  <a:pt x="155067" y="55245"/>
                  <a:pt x="183928" y="84106"/>
                  <a:pt x="183928" y="119539"/>
                </a:cubicBezTo>
                <a:cubicBezTo>
                  <a:pt x="183928" y="154972"/>
                  <a:pt x="154972" y="183833"/>
                  <a:pt x="119634" y="183833"/>
                </a:cubicBezTo>
                <a:close/>
              </a:path>
            </a:pathLst>
          </a:custGeom>
          <a:solidFill>
            <a:srgbClr val="33253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ko-KR" altLang="en-US"/>
          </a:p>
        </p:txBody>
      </p:sp>
      <p:sp>
        <p:nvSpPr>
          <p:cNvPr id="31" name="자유형: 도형 30">
            <a:extLst>
              <a:ext uri="{FF2B5EF4-FFF2-40B4-BE49-F238E27FC236}">
                <a16:creationId xmlns:a16="http://schemas.microsoft.com/office/drawing/2014/main" xmlns="" id="{8BAE532A-D160-4B5B-8A3B-C0EAB032FAFD}"/>
              </a:ext>
            </a:extLst>
          </p:cNvPr>
          <p:cNvSpPr/>
          <p:nvPr userDrawn="1"/>
        </p:nvSpPr>
        <p:spPr>
          <a:xfrm>
            <a:off x="11024814" y="5958894"/>
            <a:ext cx="476250" cy="476250"/>
          </a:xfrm>
          <a:custGeom>
            <a:avLst/>
            <a:gdLst>
              <a:gd name="connsiteX0" fmla="*/ 240887 w 476250"/>
              <a:gd name="connsiteY0" fmla="*/ 7144 h 476250"/>
              <a:gd name="connsiteX1" fmla="*/ 7144 w 476250"/>
              <a:gd name="connsiteY1" fmla="*/ 240887 h 476250"/>
              <a:gd name="connsiteX2" fmla="*/ 240887 w 476250"/>
              <a:gd name="connsiteY2" fmla="*/ 474631 h 476250"/>
              <a:gd name="connsiteX3" fmla="*/ 474631 w 476250"/>
              <a:gd name="connsiteY3" fmla="*/ 240887 h 476250"/>
              <a:gd name="connsiteX4" fmla="*/ 240887 w 476250"/>
              <a:gd name="connsiteY4" fmla="*/ 7144 h 476250"/>
              <a:gd name="connsiteX5" fmla="*/ 240887 w 476250"/>
              <a:gd name="connsiteY5" fmla="*/ 426434 h 476250"/>
              <a:gd name="connsiteX6" fmla="*/ 55340 w 476250"/>
              <a:gd name="connsiteY6" fmla="*/ 240887 h 476250"/>
              <a:gd name="connsiteX7" fmla="*/ 240887 w 476250"/>
              <a:gd name="connsiteY7" fmla="*/ 55340 h 476250"/>
              <a:gd name="connsiteX8" fmla="*/ 426434 w 476250"/>
              <a:gd name="connsiteY8" fmla="*/ 240887 h 476250"/>
              <a:gd name="connsiteX9" fmla="*/ 240887 w 476250"/>
              <a:gd name="connsiteY9" fmla="*/ 426434 h 476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76250" h="476250">
                <a:moveTo>
                  <a:pt x="240887" y="7144"/>
                </a:moveTo>
                <a:cubicBezTo>
                  <a:pt x="112014" y="7144"/>
                  <a:pt x="7144" y="112014"/>
                  <a:pt x="7144" y="240887"/>
                </a:cubicBezTo>
                <a:cubicBezTo>
                  <a:pt x="7144" y="369761"/>
                  <a:pt x="112014" y="474631"/>
                  <a:pt x="240887" y="474631"/>
                </a:cubicBezTo>
                <a:cubicBezTo>
                  <a:pt x="369761" y="474631"/>
                  <a:pt x="474631" y="369761"/>
                  <a:pt x="474631" y="240887"/>
                </a:cubicBezTo>
                <a:cubicBezTo>
                  <a:pt x="474631" y="112109"/>
                  <a:pt x="369761" y="7144"/>
                  <a:pt x="240887" y="7144"/>
                </a:cubicBezTo>
                <a:close/>
                <a:moveTo>
                  <a:pt x="240887" y="426434"/>
                </a:moveTo>
                <a:cubicBezTo>
                  <a:pt x="138589" y="426434"/>
                  <a:pt x="55340" y="343186"/>
                  <a:pt x="55340" y="240887"/>
                </a:cubicBezTo>
                <a:cubicBezTo>
                  <a:pt x="55340" y="138589"/>
                  <a:pt x="138589" y="55340"/>
                  <a:pt x="240887" y="55340"/>
                </a:cubicBezTo>
                <a:cubicBezTo>
                  <a:pt x="343186" y="55340"/>
                  <a:pt x="426434" y="138589"/>
                  <a:pt x="426434" y="240887"/>
                </a:cubicBezTo>
                <a:cubicBezTo>
                  <a:pt x="426434" y="343186"/>
                  <a:pt x="343091" y="426434"/>
                  <a:pt x="240887" y="426434"/>
                </a:cubicBezTo>
                <a:close/>
              </a:path>
            </a:pathLst>
          </a:custGeom>
          <a:solidFill>
            <a:srgbClr val="33253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ko-KR" altLang="en-US"/>
          </a:p>
        </p:txBody>
      </p:sp>
      <p:sp>
        <p:nvSpPr>
          <p:cNvPr id="32" name="자유형: 도형 31">
            <a:extLst>
              <a:ext uri="{FF2B5EF4-FFF2-40B4-BE49-F238E27FC236}">
                <a16:creationId xmlns:a16="http://schemas.microsoft.com/office/drawing/2014/main" xmlns="" id="{90ED53C4-731A-4A3F-994B-824F3A864CA1}"/>
              </a:ext>
            </a:extLst>
          </p:cNvPr>
          <p:cNvSpPr/>
          <p:nvPr userDrawn="1"/>
        </p:nvSpPr>
        <p:spPr>
          <a:xfrm>
            <a:off x="10886987" y="5821067"/>
            <a:ext cx="752475" cy="752475"/>
          </a:xfrm>
          <a:custGeom>
            <a:avLst/>
            <a:gdLst>
              <a:gd name="connsiteX0" fmla="*/ 378714 w 752475"/>
              <a:gd name="connsiteY0" fmla="*/ 7144 h 752475"/>
              <a:gd name="connsiteX1" fmla="*/ 7144 w 752475"/>
              <a:gd name="connsiteY1" fmla="*/ 378714 h 752475"/>
              <a:gd name="connsiteX2" fmla="*/ 378714 w 752475"/>
              <a:gd name="connsiteY2" fmla="*/ 750380 h 752475"/>
              <a:gd name="connsiteX3" fmla="*/ 750380 w 752475"/>
              <a:gd name="connsiteY3" fmla="*/ 378714 h 752475"/>
              <a:gd name="connsiteX4" fmla="*/ 378714 w 752475"/>
              <a:gd name="connsiteY4" fmla="*/ 7144 h 752475"/>
              <a:gd name="connsiteX5" fmla="*/ 378714 w 752475"/>
              <a:gd name="connsiteY5" fmla="*/ 702183 h 752475"/>
              <a:gd name="connsiteX6" fmla="*/ 55340 w 752475"/>
              <a:gd name="connsiteY6" fmla="*/ 378809 h 752475"/>
              <a:gd name="connsiteX7" fmla="*/ 378714 w 752475"/>
              <a:gd name="connsiteY7" fmla="*/ 55435 h 752475"/>
              <a:gd name="connsiteX8" fmla="*/ 702088 w 752475"/>
              <a:gd name="connsiteY8" fmla="*/ 378809 h 752475"/>
              <a:gd name="connsiteX9" fmla="*/ 378714 w 752475"/>
              <a:gd name="connsiteY9" fmla="*/ 702183 h 752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52475" h="752475">
                <a:moveTo>
                  <a:pt x="378714" y="7144"/>
                </a:moveTo>
                <a:cubicBezTo>
                  <a:pt x="173831" y="7144"/>
                  <a:pt x="7144" y="173831"/>
                  <a:pt x="7144" y="378714"/>
                </a:cubicBezTo>
                <a:cubicBezTo>
                  <a:pt x="7144" y="583597"/>
                  <a:pt x="173831" y="750380"/>
                  <a:pt x="378714" y="750380"/>
                </a:cubicBezTo>
                <a:cubicBezTo>
                  <a:pt x="583597" y="750380"/>
                  <a:pt x="750380" y="583692"/>
                  <a:pt x="750380" y="378714"/>
                </a:cubicBezTo>
                <a:cubicBezTo>
                  <a:pt x="750284" y="173831"/>
                  <a:pt x="583597" y="7144"/>
                  <a:pt x="378714" y="7144"/>
                </a:cubicBezTo>
                <a:close/>
                <a:moveTo>
                  <a:pt x="378714" y="702183"/>
                </a:moveTo>
                <a:cubicBezTo>
                  <a:pt x="200406" y="702183"/>
                  <a:pt x="55340" y="557117"/>
                  <a:pt x="55340" y="378809"/>
                </a:cubicBezTo>
                <a:cubicBezTo>
                  <a:pt x="55340" y="200501"/>
                  <a:pt x="200406" y="55435"/>
                  <a:pt x="378714" y="55435"/>
                </a:cubicBezTo>
                <a:cubicBezTo>
                  <a:pt x="557022" y="55435"/>
                  <a:pt x="702088" y="200501"/>
                  <a:pt x="702088" y="378809"/>
                </a:cubicBezTo>
                <a:cubicBezTo>
                  <a:pt x="702088" y="557117"/>
                  <a:pt x="557022" y="702183"/>
                  <a:pt x="378714" y="702183"/>
                </a:cubicBezTo>
                <a:close/>
              </a:path>
            </a:pathLst>
          </a:custGeom>
          <a:solidFill>
            <a:srgbClr val="33253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ko-KR" altLang="en-US"/>
          </a:p>
        </p:txBody>
      </p:sp>
      <p:sp>
        <p:nvSpPr>
          <p:cNvPr id="33" name="자유형: 도형 32">
            <a:extLst>
              <a:ext uri="{FF2B5EF4-FFF2-40B4-BE49-F238E27FC236}">
                <a16:creationId xmlns:a16="http://schemas.microsoft.com/office/drawing/2014/main" xmlns="" id="{1BF32331-E7F2-4323-A048-102C9DCB6464}"/>
              </a:ext>
            </a:extLst>
          </p:cNvPr>
          <p:cNvSpPr/>
          <p:nvPr userDrawn="1"/>
        </p:nvSpPr>
        <p:spPr>
          <a:xfrm>
            <a:off x="10750208" y="5684383"/>
            <a:ext cx="1028700" cy="1028700"/>
          </a:xfrm>
          <a:custGeom>
            <a:avLst/>
            <a:gdLst>
              <a:gd name="connsiteX0" fmla="*/ 515493 w 1028700"/>
              <a:gd name="connsiteY0" fmla="*/ 7144 h 1028700"/>
              <a:gd name="connsiteX1" fmla="*/ 7144 w 1028700"/>
              <a:gd name="connsiteY1" fmla="*/ 515493 h 1028700"/>
              <a:gd name="connsiteX2" fmla="*/ 515493 w 1028700"/>
              <a:gd name="connsiteY2" fmla="*/ 1023842 h 1028700"/>
              <a:gd name="connsiteX3" fmla="*/ 1023842 w 1028700"/>
              <a:gd name="connsiteY3" fmla="*/ 515493 h 1028700"/>
              <a:gd name="connsiteX4" fmla="*/ 515493 w 1028700"/>
              <a:gd name="connsiteY4" fmla="*/ 7144 h 1028700"/>
              <a:gd name="connsiteX5" fmla="*/ 515493 w 1028700"/>
              <a:gd name="connsiteY5" fmla="*/ 975551 h 1028700"/>
              <a:gd name="connsiteX6" fmla="*/ 55436 w 1028700"/>
              <a:gd name="connsiteY6" fmla="*/ 515493 h 1028700"/>
              <a:gd name="connsiteX7" fmla="*/ 515493 w 1028700"/>
              <a:gd name="connsiteY7" fmla="*/ 55436 h 1028700"/>
              <a:gd name="connsiteX8" fmla="*/ 975551 w 1028700"/>
              <a:gd name="connsiteY8" fmla="*/ 515493 h 1028700"/>
              <a:gd name="connsiteX9" fmla="*/ 515493 w 1028700"/>
              <a:gd name="connsiteY9" fmla="*/ 975551 h 1028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28700" h="1028700">
                <a:moveTo>
                  <a:pt x="515493" y="7144"/>
                </a:moveTo>
                <a:cubicBezTo>
                  <a:pt x="235172" y="7144"/>
                  <a:pt x="7144" y="235172"/>
                  <a:pt x="7144" y="515493"/>
                </a:cubicBezTo>
                <a:cubicBezTo>
                  <a:pt x="7144" y="795814"/>
                  <a:pt x="235172" y="1023842"/>
                  <a:pt x="515493" y="1023842"/>
                </a:cubicBezTo>
                <a:cubicBezTo>
                  <a:pt x="795814" y="1023842"/>
                  <a:pt x="1023842" y="795814"/>
                  <a:pt x="1023842" y="515493"/>
                </a:cubicBezTo>
                <a:cubicBezTo>
                  <a:pt x="1023747" y="235172"/>
                  <a:pt x="795719" y="7144"/>
                  <a:pt x="515493" y="7144"/>
                </a:cubicBezTo>
                <a:close/>
                <a:moveTo>
                  <a:pt x="515493" y="975551"/>
                </a:moveTo>
                <a:cubicBezTo>
                  <a:pt x="261842" y="975551"/>
                  <a:pt x="55436" y="769144"/>
                  <a:pt x="55436" y="515493"/>
                </a:cubicBezTo>
                <a:cubicBezTo>
                  <a:pt x="55436" y="261842"/>
                  <a:pt x="261842" y="55436"/>
                  <a:pt x="515493" y="55436"/>
                </a:cubicBezTo>
                <a:cubicBezTo>
                  <a:pt x="769144" y="55436"/>
                  <a:pt x="975551" y="261842"/>
                  <a:pt x="975551" y="515493"/>
                </a:cubicBezTo>
                <a:cubicBezTo>
                  <a:pt x="975551" y="769144"/>
                  <a:pt x="769144" y="975551"/>
                  <a:pt x="515493" y="975551"/>
                </a:cubicBezTo>
                <a:close/>
              </a:path>
            </a:pathLst>
          </a:custGeom>
          <a:solidFill>
            <a:srgbClr val="33253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ko-KR" altLang="en-US"/>
          </a:p>
        </p:txBody>
      </p:sp>
      <p:sp>
        <p:nvSpPr>
          <p:cNvPr id="34" name="자유형: 도형 33">
            <a:extLst>
              <a:ext uri="{FF2B5EF4-FFF2-40B4-BE49-F238E27FC236}">
                <a16:creationId xmlns:a16="http://schemas.microsoft.com/office/drawing/2014/main" xmlns="" id="{8F353956-9574-4D55-A480-B7E7BB1AAAED}"/>
              </a:ext>
            </a:extLst>
          </p:cNvPr>
          <p:cNvSpPr/>
          <p:nvPr userDrawn="1"/>
        </p:nvSpPr>
        <p:spPr>
          <a:xfrm>
            <a:off x="10952329" y="1076052"/>
            <a:ext cx="47625" cy="85725"/>
          </a:xfrm>
          <a:custGeom>
            <a:avLst/>
            <a:gdLst>
              <a:gd name="connsiteX0" fmla="*/ 42386 w 47625"/>
              <a:gd name="connsiteY0" fmla="*/ 53340 h 85725"/>
              <a:gd name="connsiteX1" fmla="*/ 7144 w 47625"/>
              <a:gd name="connsiteY1" fmla="*/ 86011 h 85725"/>
              <a:gd name="connsiteX2" fmla="*/ 7144 w 47625"/>
              <a:gd name="connsiteY2" fmla="*/ 7144 h 85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7625" h="85725">
                <a:moveTo>
                  <a:pt x="42386" y="53340"/>
                </a:moveTo>
                <a:lnTo>
                  <a:pt x="7144" y="86011"/>
                </a:lnTo>
                <a:lnTo>
                  <a:pt x="7144" y="7144"/>
                </a:lnTo>
                <a:close/>
              </a:path>
            </a:pathLst>
          </a:custGeom>
          <a:solidFill>
            <a:srgbClr val="FFDE55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ko-KR" altLang="en-US"/>
          </a:p>
        </p:txBody>
      </p:sp>
      <p:sp>
        <p:nvSpPr>
          <p:cNvPr id="35" name="자유형: 도형 34">
            <a:extLst>
              <a:ext uri="{FF2B5EF4-FFF2-40B4-BE49-F238E27FC236}">
                <a16:creationId xmlns:a16="http://schemas.microsoft.com/office/drawing/2014/main" xmlns="" id="{1FE7D923-6F3E-42D8-A6C4-511543E10AEB}"/>
              </a:ext>
            </a:extLst>
          </p:cNvPr>
          <p:cNvSpPr/>
          <p:nvPr userDrawn="1"/>
        </p:nvSpPr>
        <p:spPr>
          <a:xfrm>
            <a:off x="10830504" y="713245"/>
            <a:ext cx="581025" cy="266700"/>
          </a:xfrm>
          <a:custGeom>
            <a:avLst/>
            <a:gdLst>
              <a:gd name="connsiteX0" fmla="*/ 580073 w 581025"/>
              <a:gd name="connsiteY0" fmla="*/ 7144 h 266700"/>
              <a:gd name="connsiteX1" fmla="*/ 111347 w 581025"/>
              <a:gd name="connsiteY1" fmla="*/ 267367 h 266700"/>
              <a:gd name="connsiteX2" fmla="*/ 7144 w 581025"/>
              <a:gd name="connsiteY2" fmla="*/ 130873 h 266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1025" h="266700">
                <a:moveTo>
                  <a:pt x="580073" y="7144"/>
                </a:moveTo>
                <a:lnTo>
                  <a:pt x="111347" y="267367"/>
                </a:lnTo>
                <a:lnTo>
                  <a:pt x="7144" y="130873"/>
                </a:lnTo>
                <a:close/>
              </a:path>
            </a:pathLst>
          </a:custGeom>
          <a:solidFill>
            <a:srgbClr val="FFC53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ko-KR" altLang="en-US"/>
          </a:p>
        </p:txBody>
      </p:sp>
      <p:sp>
        <p:nvSpPr>
          <p:cNvPr id="36" name="자유형: 도형 35">
            <a:extLst>
              <a:ext uri="{FF2B5EF4-FFF2-40B4-BE49-F238E27FC236}">
                <a16:creationId xmlns:a16="http://schemas.microsoft.com/office/drawing/2014/main" xmlns="" id="{CD6A7AC6-ECD3-4D4C-8CA1-F48A95560723}"/>
              </a:ext>
            </a:extLst>
          </p:cNvPr>
          <p:cNvSpPr/>
          <p:nvPr userDrawn="1"/>
        </p:nvSpPr>
        <p:spPr>
          <a:xfrm>
            <a:off x="10964236" y="735628"/>
            <a:ext cx="504825" cy="466725"/>
          </a:xfrm>
          <a:custGeom>
            <a:avLst/>
            <a:gdLst>
              <a:gd name="connsiteX0" fmla="*/ 505396 w 504825"/>
              <a:gd name="connsiteY0" fmla="*/ 7144 h 466725"/>
              <a:gd name="connsiteX1" fmla="*/ 142589 w 504825"/>
              <a:gd name="connsiteY1" fmla="*/ 461201 h 466725"/>
              <a:gd name="connsiteX2" fmla="*/ 7144 w 504825"/>
              <a:gd name="connsiteY2" fmla="*/ 283750 h 466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04825" h="466725">
                <a:moveTo>
                  <a:pt x="505396" y="7144"/>
                </a:moveTo>
                <a:lnTo>
                  <a:pt x="142589" y="461201"/>
                </a:lnTo>
                <a:lnTo>
                  <a:pt x="7144" y="283750"/>
                </a:lnTo>
                <a:close/>
              </a:path>
            </a:pathLst>
          </a:custGeom>
          <a:solidFill>
            <a:srgbClr val="FFDE55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ko-KR" altLang="en-US"/>
          </a:p>
        </p:txBody>
      </p:sp>
      <p:sp>
        <p:nvSpPr>
          <p:cNvPr id="37" name="자유형: 도형 36">
            <a:extLst>
              <a:ext uri="{FF2B5EF4-FFF2-40B4-BE49-F238E27FC236}">
                <a16:creationId xmlns:a16="http://schemas.microsoft.com/office/drawing/2014/main" xmlns="" id="{C094D4F1-2D32-461D-95B5-CD1F5D2FA8F0}"/>
              </a:ext>
            </a:extLst>
          </p:cNvPr>
          <p:cNvSpPr/>
          <p:nvPr userDrawn="1"/>
        </p:nvSpPr>
        <p:spPr>
          <a:xfrm>
            <a:off x="10746113" y="617423"/>
            <a:ext cx="885825" cy="657225"/>
          </a:xfrm>
          <a:custGeom>
            <a:avLst/>
            <a:gdLst>
              <a:gd name="connsiteX0" fmla="*/ 7144 w 885825"/>
              <a:gd name="connsiteY0" fmla="*/ 195644 h 657225"/>
              <a:gd name="connsiteX1" fmla="*/ 165068 w 885825"/>
              <a:gd name="connsiteY1" fmla="*/ 402622 h 657225"/>
              <a:gd name="connsiteX2" fmla="*/ 165068 w 885825"/>
              <a:gd name="connsiteY2" fmla="*/ 655130 h 657225"/>
              <a:gd name="connsiteX3" fmla="*/ 278035 w 885825"/>
              <a:gd name="connsiteY3" fmla="*/ 550640 h 657225"/>
              <a:gd name="connsiteX4" fmla="*/ 359855 w 885825"/>
              <a:gd name="connsiteY4" fmla="*/ 657892 h 657225"/>
              <a:gd name="connsiteX5" fmla="*/ 879824 w 885825"/>
              <a:gd name="connsiteY5" fmla="*/ 7144 h 657225"/>
              <a:gd name="connsiteX6" fmla="*/ 7144 w 885825"/>
              <a:gd name="connsiteY6" fmla="*/ 195644 h 657225"/>
              <a:gd name="connsiteX7" fmla="*/ 91535 w 885825"/>
              <a:gd name="connsiteY7" fmla="*/ 226695 h 657225"/>
              <a:gd name="connsiteX8" fmla="*/ 664369 w 885825"/>
              <a:gd name="connsiteY8" fmla="*/ 102965 h 657225"/>
              <a:gd name="connsiteX9" fmla="*/ 195643 w 885825"/>
              <a:gd name="connsiteY9" fmla="*/ 363188 h 657225"/>
              <a:gd name="connsiteX10" fmla="*/ 91535 w 885825"/>
              <a:gd name="connsiteY10" fmla="*/ 226695 h 657225"/>
              <a:gd name="connsiteX11" fmla="*/ 213360 w 885825"/>
              <a:gd name="connsiteY11" fmla="*/ 544640 h 657225"/>
              <a:gd name="connsiteX12" fmla="*/ 213360 w 885825"/>
              <a:gd name="connsiteY12" fmla="*/ 465773 h 657225"/>
              <a:gd name="connsiteX13" fmla="*/ 248602 w 885825"/>
              <a:gd name="connsiteY13" fmla="*/ 511969 h 657225"/>
              <a:gd name="connsiteX14" fmla="*/ 213360 w 885825"/>
              <a:gd name="connsiteY14" fmla="*/ 544640 h 657225"/>
              <a:gd name="connsiteX15" fmla="*/ 225266 w 885825"/>
              <a:gd name="connsiteY15" fmla="*/ 401955 h 657225"/>
              <a:gd name="connsiteX16" fmla="*/ 723519 w 885825"/>
              <a:gd name="connsiteY16" fmla="*/ 125349 h 657225"/>
              <a:gd name="connsiteX17" fmla="*/ 360712 w 885825"/>
              <a:gd name="connsiteY17" fmla="*/ 579406 h 657225"/>
              <a:gd name="connsiteX18" fmla="*/ 225266 w 885825"/>
              <a:gd name="connsiteY18" fmla="*/ 401955 h 657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885825" h="657225">
                <a:moveTo>
                  <a:pt x="7144" y="195644"/>
                </a:moveTo>
                <a:lnTo>
                  <a:pt x="165068" y="402622"/>
                </a:lnTo>
                <a:lnTo>
                  <a:pt x="165068" y="655130"/>
                </a:lnTo>
                <a:lnTo>
                  <a:pt x="278035" y="550640"/>
                </a:lnTo>
                <a:lnTo>
                  <a:pt x="359855" y="657892"/>
                </a:lnTo>
                <a:lnTo>
                  <a:pt x="879824" y="7144"/>
                </a:lnTo>
                <a:lnTo>
                  <a:pt x="7144" y="195644"/>
                </a:lnTo>
                <a:close/>
                <a:moveTo>
                  <a:pt x="91535" y="226695"/>
                </a:moveTo>
                <a:lnTo>
                  <a:pt x="664369" y="102965"/>
                </a:lnTo>
                <a:lnTo>
                  <a:pt x="195643" y="363188"/>
                </a:lnTo>
                <a:lnTo>
                  <a:pt x="91535" y="226695"/>
                </a:lnTo>
                <a:close/>
                <a:moveTo>
                  <a:pt x="213360" y="544640"/>
                </a:moveTo>
                <a:lnTo>
                  <a:pt x="213360" y="465773"/>
                </a:lnTo>
                <a:lnTo>
                  <a:pt x="248602" y="511969"/>
                </a:lnTo>
                <a:lnTo>
                  <a:pt x="213360" y="544640"/>
                </a:lnTo>
                <a:close/>
                <a:moveTo>
                  <a:pt x="225266" y="401955"/>
                </a:moveTo>
                <a:lnTo>
                  <a:pt x="723519" y="125349"/>
                </a:lnTo>
                <a:lnTo>
                  <a:pt x="360712" y="579406"/>
                </a:lnTo>
                <a:lnTo>
                  <a:pt x="225266" y="401955"/>
                </a:lnTo>
                <a:close/>
              </a:path>
            </a:pathLst>
          </a:custGeom>
          <a:solidFill>
            <a:srgbClr val="33253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ko-KR" altLang="en-US"/>
          </a:p>
        </p:txBody>
      </p:sp>
      <p:sp>
        <p:nvSpPr>
          <p:cNvPr id="38" name="자유형: 도형 37">
            <a:extLst>
              <a:ext uri="{FF2B5EF4-FFF2-40B4-BE49-F238E27FC236}">
                <a16:creationId xmlns:a16="http://schemas.microsoft.com/office/drawing/2014/main" xmlns="" id="{0E59DED2-6A82-4559-94BC-D81F6A98F42E}"/>
              </a:ext>
            </a:extLst>
          </p:cNvPr>
          <p:cNvSpPr/>
          <p:nvPr userDrawn="1"/>
        </p:nvSpPr>
        <p:spPr>
          <a:xfrm>
            <a:off x="9895911" y="976992"/>
            <a:ext cx="942975" cy="742950"/>
          </a:xfrm>
          <a:custGeom>
            <a:avLst/>
            <a:gdLst>
              <a:gd name="connsiteX0" fmla="*/ 240316 w 942975"/>
              <a:gd name="connsiteY0" fmla="*/ 339471 h 742950"/>
              <a:gd name="connsiteX1" fmla="*/ 289084 w 942975"/>
              <a:gd name="connsiteY1" fmla="*/ 346043 h 742950"/>
              <a:gd name="connsiteX2" fmla="*/ 312896 w 942975"/>
              <a:gd name="connsiteY2" fmla="*/ 352520 h 742950"/>
              <a:gd name="connsiteX3" fmla="*/ 318802 w 942975"/>
              <a:gd name="connsiteY3" fmla="*/ 328517 h 742950"/>
              <a:gd name="connsiteX4" fmla="*/ 498348 w 942975"/>
              <a:gd name="connsiteY4" fmla="*/ 188024 h 742950"/>
              <a:gd name="connsiteX5" fmla="*/ 585502 w 942975"/>
              <a:gd name="connsiteY5" fmla="*/ 209836 h 742950"/>
              <a:gd name="connsiteX6" fmla="*/ 612648 w 942975"/>
              <a:gd name="connsiteY6" fmla="*/ 224409 h 742950"/>
              <a:gd name="connsiteX7" fmla="*/ 620268 w 942975"/>
              <a:gd name="connsiteY7" fmla="*/ 194500 h 742950"/>
              <a:gd name="connsiteX8" fmla="*/ 799529 w 942975"/>
              <a:gd name="connsiteY8" fmla="*/ 55340 h 742950"/>
              <a:gd name="connsiteX9" fmla="*/ 908780 w 942975"/>
              <a:gd name="connsiteY9" fmla="*/ 91059 h 742950"/>
              <a:gd name="connsiteX10" fmla="*/ 937355 w 942975"/>
              <a:gd name="connsiteY10" fmla="*/ 52197 h 742950"/>
              <a:gd name="connsiteX11" fmla="*/ 799529 w 942975"/>
              <a:gd name="connsiteY11" fmla="*/ 7144 h 742950"/>
              <a:gd name="connsiteX12" fmla="*/ 582263 w 942975"/>
              <a:gd name="connsiteY12" fmla="*/ 155448 h 742950"/>
              <a:gd name="connsiteX13" fmla="*/ 498348 w 942975"/>
              <a:gd name="connsiteY13" fmla="*/ 139827 h 742950"/>
              <a:gd name="connsiteX14" fmla="*/ 278702 w 942975"/>
              <a:gd name="connsiteY14" fmla="*/ 294513 h 742950"/>
              <a:gd name="connsiteX15" fmla="*/ 240316 w 942975"/>
              <a:gd name="connsiteY15" fmla="*/ 291275 h 742950"/>
              <a:gd name="connsiteX16" fmla="*/ 7144 w 942975"/>
              <a:gd name="connsiteY16" fmla="*/ 524447 h 742950"/>
              <a:gd name="connsiteX17" fmla="*/ 149543 w 942975"/>
              <a:gd name="connsiteY17" fmla="*/ 739331 h 742950"/>
              <a:gd name="connsiteX18" fmla="*/ 168307 w 942975"/>
              <a:gd name="connsiteY18" fmla="*/ 694849 h 742950"/>
              <a:gd name="connsiteX19" fmla="*/ 55340 w 942975"/>
              <a:gd name="connsiteY19" fmla="*/ 524447 h 742950"/>
              <a:gd name="connsiteX20" fmla="*/ 240316 w 942975"/>
              <a:gd name="connsiteY20" fmla="*/ 339471 h 742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942975" h="742950">
                <a:moveTo>
                  <a:pt x="240316" y="339471"/>
                </a:moveTo>
                <a:cubicBezTo>
                  <a:pt x="256699" y="339471"/>
                  <a:pt x="273082" y="341662"/>
                  <a:pt x="289084" y="346043"/>
                </a:cubicBezTo>
                <a:lnTo>
                  <a:pt x="312896" y="352520"/>
                </a:lnTo>
                <a:lnTo>
                  <a:pt x="318802" y="328517"/>
                </a:lnTo>
                <a:cubicBezTo>
                  <a:pt x="339185" y="245745"/>
                  <a:pt x="413004" y="188024"/>
                  <a:pt x="498348" y="188024"/>
                </a:cubicBezTo>
                <a:cubicBezTo>
                  <a:pt x="528733" y="188024"/>
                  <a:pt x="558832" y="195548"/>
                  <a:pt x="585502" y="209836"/>
                </a:cubicBezTo>
                <a:lnTo>
                  <a:pt x="612648" y="224409"/>
                </a:lnTo>
                <a:lnTo>
                  <a:pt x="620268" y="194500"/>
                </a:lnTo>
                <a:cubicBezTo>
                  <a:pt x="641128" y="112586"/>
                  <a:pt x="714851" y="55340"/>
                  <a:pt x="799529" y="55340"/>
                </a:cubicBezTo>
                <a:cubicBezTo>
                  <a:pt x="839153" y="55340"/>
                  <a:pt x="876967" y="67723"/>
                  <a:pt x="908780" y="91059"/>
                </a:cubicBezTo>
                <a:lnTo>
                  <a:pt x="937355" y="52197"/>
                </a:lnTo>
                <a:cubicBezTo>
                  <a:pt x="897160" y="22670"/>
                  <a:pt x="849535" y="7144"/>
                  <a:pt x="799529" y="7144"/>
                </a:cubicBezTo>
                <a:cubicBezTo>
                  <a:pt x="702469" y="7144"/>
                  <a:pt x="616744" y="66866"/>
                  <a:pt x="582263" y="155448"/>
                </a:cubicBezTo>
                <a:cubicBezTo>
                  <a:pt x="555593" y="145161"/>
                  <a:pt x="527113" y="139827"/>
                  <a:pt x="498348" y="139827"/>
                </a:cubicBezTo>
                <a:cubicBezTo>
                  <a:pt x="398717" y="139827"/>
                  <a:pt x="311468" y="202406"/>
                  <a:pt x="278702" y="294513"/>
                </a:cubicBezTo>
                <a:cubicBezTo>
                  <a:pt x="266033" y="292417"/>
                  <a:pt x="253175" y="291275"/>
                  <a:pt x="240316" y="291275"/>
                </a:cubicBezTo>
                <a:cubicBezTo>
                  <a:pt x="111728" y="291275"/>
                  <a:pt x="7144" y="395859"/>
                  <a:pt x="7144" y="524447"/>
                </a:cubicBezTo>
                <a:cubicBezTo>
                  <a:pt x="7144" y="618363"/>
                  <a:pt x="63056" y="702659"/>
                  <a:pt x="149543" y="739331"/>
                </a:cubicBezTo>
                <a:lnTo>
                  <a:pt x="168307" y="694849"/>
                </a:lnTo>
                <a:cubicBezTo>
                  <a:pt x="99727" y="665798"/>
                  <a:pt x="55340" y="598932"/>
                  <a:pt x="55340" y="524447"/>
                </a:cubicBezTo>
                <a:cubicBezTo>
                  <a:pt x="55435" y="422434"/>
                  <a:pt x="138398" y="339471"/>
                  <a:pt x="240316" y="339471"/>
                </a:cubicBezTo>
                <a:close/>
              </a:path>
            </a:pathLst>
          </a:custGeom>
          <a:solidFill>
            <a:srgbClr val="33253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ko-KR" altLang="en-US"/>
          </a:p>
        </p:txBody>
      </p:sp>
      <p:sp>
        <p:nvSpPr>
          <p:cNvPr id="39" name="자유형: 도형 38">
            <a:extLst>
              <a:ext uri="{FF2B5EF4-FFF2-40B4-BE49-F238E27FC236}">
                <a16:creationId xmlns:a16="http://schemas.microsoft.com/office/drawing/2014/main" xmlns="" id="{3272C316-5BE7-49B0-9CCD-845CAFECC764}"/>
              </a:ext>
            </a:extLst>
          </p:cNvPr>
          <p:cNvSpPr/>
          <p:nvPr userDrawn="1"/>
        </p:nvSpPr>
        <p:spPr>
          <a:xfrm>
            <a:off x="9116671" y="621995"/>
            <a:ext cx="1133475" cy="485775"/>
          </a:xfrm>
          <a:custGeom>
            <a:avLst/>
            <a:gdLst>
              <a:gd name="connsiteX0" fmla="*/ 188500 w 1133475"/>
              <a:gd name="connsiteY0" fmla="*/ 203835 h 485775"/>
              <a:gd name="connsiteX1" fmla="*/ 194691 w 1133475"/>
              <a:gd name="connsiteY1" fmla="*/ 234791 h 485775"/>
              <a:gd name="connsiteX2" fmla="*/ 222980 w 1133475"/>
              <a:gd name="connsiteY2" fmla="*/ 220694 h 485775"/>
              <a:gd name="connsiteX3" fmla="*/ 305467 w 1133475"/>
              <a:gd name="connsiteY3" fmla="*/ 201263 h 485775"/>
              <a:gd name="connsiteX4" fmla="*/ 481489 w 1133475"/>
              <a:gd name="connsiteY4" fmla="*/ 329470 h 485775"/>
              <a:gd name="connsiteX5" fmla="*/ 491585 w 1133475"/>
              <a:gd name="connsiteY5" fmla="*/ 360807 h 485775"/>
              <a:gd name="connsiteX6" fmla="*/ 518446 w 1133475"/>
              <a:gd name="connsiteY6" fmla="*/ 341662 h 485775"/>
              <a:gd name="connsiteX7" fmla="*/ 625507 w 1133475"/>
              <a:gd name="connsiteY7" fmla="*/ 307467 h 485775"/>
              <a:gd name="connsiteX8" fmla="*/ 801719 w 1133475"/>
              <a:gd name="connsiteY8" fmla="*/ 436245 h 485775"/>
              <a:gd name="connsiteX9" fmla="*/ 811911 w 1133475"/>
              <a:gd name="connsiteY9" fmla="*/ 468059 h 485775"/>
              <a:gd name="connsiteX10" fmla="*/ 838962 w 1133475"/>
              <a:gd name="connsiteY10" fmla="*/ 448342 h 485775"/>
              <a:gd name="connsiteX11" fmla="*/ 947642 w 1133475"/>
              <a:gd name="connsiteY11" fmla="*/ 413004 h 485775"/>
              <a:gd name="connsiteX12" fmla="*/ 1090803 w 1133475"/>
              <a:gd name="connsiteY12" fmla="*/ 480822 h 485775"/>
              <a:gd name="connsiteX13" fmla="*/ 1128141 w 1133475"/>
              <a:gd name="connsiteY13" fmla="*/ 450247 h 485775"/>
              <a:gd name="connsiteX14" fmla="*/ 947738 w 1133475"/>
              <a:gd name="connsiteY14" fmla="*/ 364808 h 485775"/>
              <a:gd name="connsiteX15" fmla="*/ 836676 w 1133475"/>
              <a:gd name="connsiteY15" fmla="*/ 392906 h 485775"/>
              <a:gd name="connsiteX16" fmla="*/ 625697 w 1133475"/>
              <a:gd name="connsiteY16" fmla="*/ 259175 h 485775"/>
              <a:gd name="connsiteX17" fmla="*/ 516541 w 1133475"/>
              <a:gd name="connsiteY17" fmla="*/ 286322 h 485775"/>
              <a:gd name="connsiteX18" fmla="*/ 305657 w 1133475"/>
              <a:gd name="connsiteY18" fmla="*/ 152876 h 485775"/>
              <a:gd name="connsiteX19" fmla="*/ 228505 w 1133475"/>
              <a:gd name="connsiteY19" fmla="*/ 165926 h 485775"/>
              <a:gd name="connsiteX20" fmla="*/ 7144 w 1133475"/>
              <a:gd name="connsiteY20" fmla="*/ 7144 h 485775"/>
              <a:gd name="connsiteX21" fmla="*/ 7144 w 1133475"/>
              <a:gd name="connsiteY21" fmla="*/ 55436 h 485775"/>
              <a:gd name="connsiteX22" fmla="*/ 188500 w 1133475"/>
              <a:gd name="connsiteY22" fmla="*/ 203835 h 485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133475" h="485775">
                <a:moveTo>
                  <a:pt x="188500" y="203835"/>
                </a:moveTo>
                <a:lnTo>
                  <a:pt x="194691" y="234791"/>
                </a:lnTo>
                <a:lnTo>
                  <a:pt x="222980" y="220694"/>
                </a:lnTo>
                <a:cubicBezTo>
                  <a:pt x="248793" y="207836"/>
                  <a:pt x="276511" y="201263"/>
                  <a:pt x="305467" y="201263"/>
                </a:cubicBezTo>
                <a:cubicBezTo>
                  <a:pt x="386048" y="201263"/>
                  <a:pt x="456819" y="252794"/>
                  <a:pt x="481489" y="329470"/>
                </a:cubicBezTo>
                <a:lnTo>
                  <a:pt x="491585" y="360807"/>
                </a:lnTo>
                <a:lnTo>
                  <a:pt x="518446" y="341662"/>
                </a:lnTo>
                <a:cubicBezTo>
                  <a:pt x="549878" y="319278"/>
                  <a:pt x="586931" y="307467"/>
                  <a:pt x="625507" y="307467"/>
                </a:cubicBezTo>
                <a:cubicBezTo>
                  <a:pt x="706374" y="307467"/>
                  <a:pt x="777240" y="359188"/>
                  <a:pt x="801719" y="436245"/>
                </a:cubicBezTo>
                <a:lnTo>
                  <a:pt x="811911" y="468059"/>
                </a:lnTo>
                <a:lnTo>
                  <a:pt x="838962" y="448342"/>
                </a:lnTo>
                <a:cubicBezTo>
                  <a:pt x="870680" y="425196"/>
                  <a:pt x="908304" y="413004"/>
                  <a:pt x="947642" y="413004"/>
                </a:cubicBezTo>
                <a:cubicBezTo>
                  <a:pt x="1003268" y="413004"/>
                  <a:pt x="1055465" y="437674"/>
                  <a:pt x="1090803" y="480822"/>
                </a:cubicBezTo>
                <a:lnTo>
                  <a:pt x="1128141" y="450247"/>
                </a:lnTo>
                <a:cubicBezTo>
                  <a:pt x="1083659" y="395954"/>
                  <a:pt x="1017842" y="364808"/>
                  <a:pt x="947738" y="364808"/>
                </a:cubicBezTo>
                <a:cubicBezTo>
                  <a:pt x="908495" y="364808"/>
                  <a:pt x="870585" y="374428"/>
                  <a:pt x="836676" y="392906"/>
                </a:cubicBezTo>
                <a:cubicBezTo>
                  <a:pt x="798671" y="311849"/>
                  <a:pt x="717233" y="259175"/>
                  <a:pt x="625697" y="259175"/>
                </a:cubicBezTo>
                <a:cubicBezTo>
                  <a:pt x="587216" y="259175"/>
                  <a:pt x="549974" y="268510"/>
                  <a:pt x="516541" y="286322"/>
                </a:cubicBezTo>
                <a:cubicBezTo>
                  <a:pt x="478441" y="205359"/>
                  <a:pt x="397097" y="152876"/>
                  <a:pt x="305657" y="152876"/>
                </a:cubicBezTo>
                <a:cubicBezTo>
                  <a:pt x="278987" y="152876"/>
                  <a:pt x="253175" y="157258"/>
                  <a:pt x="228505" y="165926"/>
                </a:cubicBezTo>
                <a:cubicBezTo>
                  <a:pt x="196787" y="72485"/>
                  <a:pt x="108014" y="7144"/>
                  <a:pt x="7144" y="7144"/>
                </a:cubicBezTo>
                <a:lnTo>
                  <a:pt x="7144" y="55436"/>
                </a:lnTo>
                <a:cubicBezTo>
                  <a:pt x="94964" y="55436"/>
                  <a:pt x="171260" y="117824"/>
                  <a:pt x="188500" y="203835"/>
                </a:cubicBezTo>
                <a:close/>
              </a:path>
            </a:pathLst>
          </a:custGeom>
          <a:solidFill>
            <a:srgbClr val="33253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075603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그룹 17">
            <a:extLst>
              <a:ext uri="{FF2B5EF4-FFF2-40B4-BE49-F238E27FC236}">
                <a16:creationId xmlns:a16="http://schemas.microsoft.com/office/drawing/2014/main" xmlns="" id="{2102F4FA-A39E-44E2-ABC4-B2DF9F9FC5C1}"/>
              </a:ext>
            </a:extLst>
          </p:cNvPr>
          <p:cNvGrpSpPr/>
          <p:nvPr userDrawn="1"/>
        </p:nvGrpSpPr>
        <p:grpSpPr>
          <a:xfrm flipH="1" flipV="1">
            <a:off x="2" y="1"/>
            <a:ext cx="3288132" cy="6858000"/>
            <a:chOff x="8903867" y="1"/>
            <a:chExt cx="3288132" cy="6858000"/>
          </a:xfrm>
        </p:grpSpPr>
        <p:pic>
          <p:nvPicPr>
            <p:cNvPr id="19" name="그래픽 18">
              <a:extLst>
                <a:ext uri="{FF2B5EF4-FFF2-40B4-BE49-F238E27FC236}">
                  <a16:creationId xmlns:a16="http://schemas.microsoft.com/office/drawing/2014/main" xmlns="" id="{B7DDD903-6D44-4650-9FF6-CD40CC5F319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rcRect r="52289"/>
            <a:stretch/>
          </p:blipFill>
          <p:spPr>
            <a:xfrm>
              <a:off x="8903867" y="1"/>
              <a:ext cx="3283579" cy="6858000"/>
            </a:xfrm>
            <a:prstGeom prst="rect">
              <a:avLst/>
            </a:prstGeom>
          </p:spPr>
        </p:pic>
        <p:pic>
          <p:nvPicPr>
            <p:cNvPr id="20" name="그래픽 19">
              <a:extLst>
                <a:ext uri="{FF2B5EF4-FFF2-40B4-BE49-F238E27FC236}">
                  <a16:creationId xmlns:a16="http://schemas.microsoft.com/office/drawing/2014/main" xmlns="" id="{A148A996-8617-4994-8DD7-895C441D0C5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10754560" y="5307079"/>
              <a:ext cx="1437439" cy="1550922"/>
            </a:xfrm>
            <a:prstGeom prst="rect">
              <a:avLst/>
            </a:prstGeom>
          </p:spPr>
        </p:pic>
      </p:grpSp>
      <p:pic>
        <p:nvPicPr>
          <p:cNvPr id="4" name="Graphic 3">
            <a:hlinkClick r:id="rId6"/>
            <a:extLst>
              <a:ext uri="{FF2B5EF4-FFF2-40B4-BE49-F238E27FC236}">
                <a16:creationId xmlns:a16="http://schemas.microsoft.com/office/drawing/2014/main" xmlns="" id="{18391A64-485F-424B-B3B2-B1CB6E26B08D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5647236" y="7063924"/>
            <a:ext cx="2471738" cy="190500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D0222388-ACFB-4C7D-92F6-B808C17D7B09}"/>
              </a:ext>
            </a:extLst>
          </p:cNvPr>
          <p:cNvSpPr txBox="1"/>
          <p:nvPr userDrawn="1"/>
        </p:nvSpPr>
        <p:spPr>
          <a:xfrm>
            <a:off x="4073025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그룹 1">
            <a:extLst>
              <a:ext uri="{FF2B5EF4-FFF2-40B4-BE49-F238E27FC236}">
                <a16:creationId xmlns:a16="http://schemas.microsoft.com/office/drawing/2014/main" xmlns="" id="{EFA0D64B-D7A1-4047-A2B1-904EF30BB403}"/>
              </a:ext>
            </a:extLst>
          </p:cNvPr>
          <p:cNvGrpSpPr/>
          <p:nvPr userDrawn="1"/>
        </p:nvGrpSpPr>
        <p:grpSpPr>
          <a:xfrm flipV="1">
            <a:off x="8903867" y="1"/>
            <a:ext cx="3288132" cy="6858000"/>
            <a:chOff x="8903867" y="1"/>
            <a:chExt cx="3288132" cy="6858000"/>
          </a:xfrm>
        </p:grpSpPr>
        <p:pic>
          <p:nvPicPr>
            <p:cNvPr id="5" name="그래픽 4">
              <a:extLst>
                <a:ext uri="{FF2B5EF4-FFF2-40B4-BE49-F238E27FC236}">
                  <a16:creationId xmlns:a16="http://schemas.microsoft.com/office/drawing/2014/main" xmlns="" id="{5DFD163F-6227-4111-86CE-44E7DE78E6C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rcRect r="52289"/>
            <a:stretch/>
          </p:blipFill>
          <p:spPr>
            <a:xfrm>
              <a:off x="8903867" y="1"/>
              <a:ext cx="3283579" cy="6858000"/>
            </a:xfrm>
            <a:prstGeom prst="rect">
              <a:avLst/>
            </a:prstGeom>
          </p:spPr>
        </p:pic>
        <p:pic>
          <p:nvPicPr>
            <p:cNvPr id="6" name="그래픽 5">
              <a:extLst>
                <a:ext uri="{FF2B5EF4-FFF2-40B4-BE49-F238E27FC236}">
                  <a16:creationId xmlns:a16="http://schemas.microsoft.com/office/drawing/2014/main" xmlns="" id="{223D7F20-372A-4565-BECE-5ABD1DC5834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10754560" y="5307079"/>
              <a:ext cx="1437439" cy="1550922"/>
            </a:xfrm>
            <a:prstGeom prst="rect">
              <a:avLst/>
            </a:prstGeom>
          </p:spPr>
        </p:pic>
      </p:grpSp>
      <p:sp>
        <p:nvSpPr>
          <p:cNvPr id="9" name="그림 개체 틀 17">
            <a:extLst>
              <a:ext uri="{FF2B5EF4-FFF2-40B4-BE49-F238E27FC236}">
                <a16:creationId xmlns:a16="http://schemas.microsoft.com/office/drawing/2014/main" xmlns="" id="{CF498B08-5C1D-44C3-9844-74995678F5E8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516146" y="509813"/>
            <a:ext cx="11155154" cy="3008087"/>
          </a:xfrm>
          <a:prstGeom prst="roundRect">
            <a:avLst/>
          </a:prstGeom>
          <a:pattFill prst="pct10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anchor="b" anchorCtr="1"/>
          <a:lstStyle>
            <a:lvl1pPr marL="228600" marR="0" indent="-22860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ko-KR" altLang="en-US" sz="1100"/>
            </a:lvl1pPr>
          </a:lstStyle>
          <a:p>
            <a:pPr marL="228600" marR="0" lvl="0" indent="-22860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dirty="0"/>
              <a:t>Click icon to add picture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444358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>
            <a:hlinkClick r:id="rId2"/>
            <a:extLst>
              <a:ext uri="{FF2B5EF4-FFF2-40B4-BE49-F238E27FC236}">
                <a16:creationId xmlns:a16="http://schemas.microsoft.com/office/drawing/2014/main" xmlns="" id="{18391A64-485F-424B-B3B2-B1CB6E26B08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5647236" y="7063924"/>
            <a:ext cx="2471738" cy="190500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D0222388-ACFB-4C7D-92F6-B808C17D7B09}"/>
              </a:ext>
            </a:extLst>
          </p:cNvPr>
          <p:cNvSpPr txBox="1"/>
          <p:nvPr userDrawn="1"/>
        </p:nvSpPr>
        <p:spPr>
          <a:xfrm>
            <a:off x="4073025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그래픽 4">
            <a:extLst>
              <a:ext uri="{FF2B5EF4-FFF2-40B4-BE49-F238E27FC236}">
                <a16:creationId xmlns:a16="http://schemas.microsoft.com/office/drawing/2014/main" xmlns="" id="{71ED0556-50C3-40FE-B8B2-2ECB20AF87BC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 flipH="1">
            <a:off x="0" y="0"/>
            <a:ext cx="2019120" cy="1358900"/>
          </a:xfrm>
          <a:prstGeom prst="rect">
            <a:avLst/>
          </a:prstGeom>
        </p:spPr>
      </p:pic>
      <p:pic>
        <p:nvPicPr>
          <p:cNvPr id="6" name="그래픽 5">
            <a:extLst>
              <a:ext uri="{FF2B5EF4-FFF2-40B4-BE49-F238E27FC236}">
                <a16:creationId xmlns:a16="http://schemas.microsoft.com/office/drawing/2014/main" xmlns="" id="{A492AFEC-6568-4973-AC77-3F13164431DD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10172880" y="0"/>
            <a:ext cx="2019120" cy="135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9699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>
            <a:hlinkClick r:id="rId2"/>
            <a:extLst>
              <a:ext uri="{FF2B5EF4-FFF2-40B4-BE49-F238E27FC236}">
                <a16:creationId xmlns:a16="http://schemas.microsoft.com/office/drawing/2014/main" xmlns="" id="{18391A64-485F-424B-B3B2-B1CB6E26B08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5647236" y="7063924"/>
            <a:ext cx="2471738" cy="190500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D0222388-ACFB-4C7D-92F6-B808C17D7B09}"/>
              </a:ext>
            </a:extLst>
          </p:cNvPr>
          <p:cNvSpPr txBox="1"/>
          <p:nvPr userDrawn="1"/>
        </p:nvSpPr>
        <p:spPr>
          <a:xfrm>
            <a:off x="4073025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그래픽 4">
            <a:extLst>
              <a:ext uri="{FF2B5EF4-FFF2-40B4-BE49-F238E27FC236}">
                <a16:creationId xmlns:a16="http://schemas.microsoft.com/office/drawing/2014/main" xmlns="" id="{7BEB040A-9D20-4EB0-BBD1-A12C9A27041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0" y="3086905"/>
            <a:ext cx="6261100" cy="3771095"/>
          </a:xfrm>
          <a:prstGeom prst="rect">
            <a:avLst/>
          </a:prstGeom>
        </p:spPr>
      </p:pic>
      <p:pic>
        <p:nvPicPr>
          <p:cNvPr id="6" name="그래픽 5">
            <a:extLst>
              <a:ext uri="{FF2B5EF4-FFF2-40B4-BE49-F238E27FC236}">
                <a16:creationId xmlns:a16="http://schemas.microsoft.com/office/drawing/2014/main" xmlns="" id="{C1E66052-5817-4999-842D-19BA41541D1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0" y="4367995"/>
            <a:ext cx="3211746" cy="2490005"/>
          </a:xfrm>
          <a:prstGeom prst="rect">
            <a:avLst/>
          </a:prstGeom>
        </p:spPr>
      </p:pic>
      <p:sp>
        <p:nvSpPr>
          <p:cNvPr id="7" name="그림 개체 틀 11">
            <a:extLst>
              <a:ext uri="{FF2B5EF4-FFF2-40B4-BE49-F238E27FC236}">
                <a16:creationId xmlns:a16="http://schemas.microsoft.com/office/drawing/2014/main" xmlns="" id="{DF2139E1-3316-4573-A4F2-7EEAD45AAE75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783339" y="1400174"/>
            <a:ext cx="2179320" cy="4714876"/>
          </a:xfrm>
          <a:prstGeom prst="roundRect">
            <a:avLst>
              <a:gd name="adj" fmla="val 7322"/>
            </a:avLst>
          </a:prstGeom>
          <a:pattFill prst="pct10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anchor="b" anchorCtr="1"/>
          <a:lstStyle>
            <a:lvl1pPr marL="228600" marR="0" indent="-22860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600"/>
            </a:lvl1pPr>
          </a:lstStyle>
          <a:p>
            <a:pPr marL="228600" marR="0" lvl="0" indent="-22860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dirty="0"/>
              <a:t>Click icon to add picture</a:t>
            </a:r>
            <a:endParaRPr lang="ko-KR" altLang="en-US" dirty="0"/>
          </a:p>
        </p:txBody>
      </p:sp>
      <p:sp>
        <p:nvSpPr>
          <p:cNvPr id="8" name="그림 개체 틀 11">
            <a:extLst>
              <a:ext uri="{FF2B5EF4-FFF2-40B4-BE49-F238E27FC236}">
                <a16:creationId xmlns:a16="http://schemas.microsoft.com/office/drawing/2014/main" xmlns="" id="{90D36F95-48F2-4227-8C5B-EBAE4772B01C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3615439" y="1400174"/>
            <a:ext cx="2179320" cy="4714876"/>
          </a:xfrm>
          <a:prstGeom prst="roundRect">
            <a:avLst>
              <a:gd name="adj" fmla="val 7322"/>
            </a:avLst>
          </a:prstGeom>
          <a:pattFill prst="pct10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anchor="b" anchorCtr="1"/>
          <a:lstStyle>
            <a:lvl1pPr marL="228600" marR="0" indent="-22860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600"/>
            </a:lvl1pPr>
          </a:lstStyle>
          <a:p>
            <a:pPr marL="228600" marR="0" lvl="0" indent="-22860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dirty="0"/>
              <a:t>Click icon to add picture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900881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raphic 13">
            <a:extLst>
              <a:ext uri="{FF2B5EF4-FFF2-40B4-BE49-F238E27FC236}">
                <a16:creationId xmlns:a16="http://schemas.microsoft.com/office/drawing/2014/main" xmlns="" id="{D290C6D3-86BC-4CEC-9832-C7F123A73EF6}"/>
              </a:ext>
            </a:extLst>
          </p:cNvPr>
          <p:cNvSpPr/>
          <p:nvPr/>
        </p:nvSpPr>
        <p:spPr>
          <a:xfrm rot="9969500">
            <a:off x="6278374" y="568506"/>
            <a:ext cx="5376685" cy="5141364"/>
          </a:xfrm>
          <a:custGeom>
            <a:avLst/>
            <a:gdLst>
              <a:gd name="connsiteX0" fmla="*/ 301835 w 3430668"/>
              <a:gd name="connsiteY0" fmla="*/ 1211195 h 3280518"/>
              <a:gd name="connsiteX1" fmla="*/ 26821 w 3430668"/>
              <a:gd name="connsiteY1" fmla="*/ 1828524 h 3280518"/>
              <a:gd name="connsiteX2" fmla="*/ 104047 w 3430668"/>
              <a:gd name="connsiteY2" fmla="*/ 2340786 h 3280518"/>
              <a:gd name="connsiteX3" fmla="*/ 425542 w 3430668"/>
              <a:gd name="connsiteY3" fmla="*/ 2512911 h 3280518"/>
              <a:gd name="connsiteX4" fmla="*/ 893986 w 3430668"/>
              <a:gd name="connsiteY4" fmla="*/ 2485555 h 3280518"/>
              <a:gd name="connsiteX5" fmla="*/ 1713217 w 3430668"/>
              <a:gd name="connsiteY5" fmla="*/ 2962472 h 3280518"/>
              <a:gd name="connsiteX6" fmla="*/ 2934802 w 3430668"/>
              <a:gd name="connsiteY6" fmla="*/ 3135082 h 3280518"/>
              <a:gd name="connsiteX7" fmla="*/ 3399372 w 3430668"/>
              <a:gd name="connsiteY7" fmla="*/ 2397435 h 3280518"/>
              <a:gd name="connsiteX8" fmla="*/ 2046575 w 3430668"/>
              <a:gd name="connsiteY8" fmla="*/ 6557 h 3280518"/>
              <a:gd name="connsiteX9" fmla="*/ 301835 w 3430668"/>
              <a:gd name="connsiteY9" fmla="*/ 1211195 h 3280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430668" h="3280518">
                <a:moveTo>
                  <a:pt x="301835" y="1211195"/>
                </a:moveTo>
                <a:cubicBezTo>
                  <a:pt x="198704" y="1357902"/>
                  <a:pt x="75965" y="1655914"/>
                  <a:pt x="26821" y="1828524"/>
                </a:cubicBezTo>
                <a:cubicBezTo>
                  <a:pt x="-22323" y="2001134"/>
                  <a:pt x="-8040" y="2200616"/>
                  <a:pt x="104047" y="2340786"/>
                </a:cubicBezTo>
                <a:cubicBezTo>
                  <a:pt x="182000" y="2438106"/>
                  <a:pt x="301593" y="2498870"/>
                  <a:pt x="425542" y="2512911"/>
                </a:cubicBezTo>
                <a:cubicBezTo>
                  <a:pt x="581206" y="2530826"/>
                  <a:pt x="738806" y="2507343"/>
                  <a:pt x="893986" y="2485555"/>
                </a:cubicBezTo>
                <a:cubicBezTo>
                  <a:pt x="1354198" y="2421159"/>
                  <a:pt x="1510588" y="2802451"/>
                  <a:pt x="1713217" y="2962472"/>
                </a:cubicBezTo>
                <a:cubicBezTo>
                  <a:pt x="2121138" y="3284451"/>
                  <a:pt x="2560773" y="3397023"/>
                  <a:pt x="2934802" y="3135082"/>
                </a:cubicBezTo>
                <a:cubicBezTo>
                  <a:pt x="3285105" y="2889845"/>
                  <a:pt x="3382425" y="2486039"/>
                  <a:pt x="3399372" y="2397435"/>
                </a:cubicBezTo>
                <a:cubicBezTo>
                  <a:pt x="3617494" y="1255498"/>
                  <a:pt x="2645020" y="58364"/>
                  <a:pt x="2046575" y="6557"/>
                </a:cubicBezTo>
                <a:cubicBezTo>
                  <a:pt x="1686830" y="-24430"/>
                  <a:pt x="1148664" y="6557"/>
                  <a:pt x="301835" y="1211195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77000"/>
                </a:schemeClr>
              </a:gs>
              <a:gs pos="100000">
                <a:schemeClr val="accent4"/>
              </a:gs>
            </a:gsLst>
            <a:lin ang="2700000" scaled="1"/>
          </a:gradFill>
          <a:ln w="2414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xmlns="" id="{1113A56C-4B52-4B03-897A-A09CC1D5458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62587" y="853563"/>
            <a:ext cx="5006139" cy="5150874"/>
          </a:xfrm>
          <a:custGeom>
            <a:avLst/>
            <a:gdLst>
              <a:gd name="connsiteX0" fmla="*/ 2901528 w 5006139"/>
              <a:gd name="connsiteY0" fmla="*/ 377 h 5150874"/>
              <a:gd name="connsiteX1" fmla="*/ 3066882 w 5006139"/>
              <a:gd name="connsiteY1" fmla="*/ 1345 h 5150874"/>
              <a:gd name="connsiteX2" fmla="*/ 4651290 w 5006139"/>
              <a:gd name="connsiteY2" fmla="*/ 644464 h 5150874"/>
              <a:gd name="connsiteX3" fmla="*/ 3698961 w 5006139"/>
              <a:gd name="connsiteY3" fmla="*/ 4781479 h 5150874"/>
              <a:gd name="connsiteX4" fmla="*/ 2399734 w 5006139"/>
              <a:gd name="connsiteY4" fmla="*/ 5137685 h 5150874"/>
              <a:gd name="connsiteX5" fmla="*/ 1187229 w 5006139"/>
              <a:gd name="connsiteY5" fmla="*/ 3666378 h 5150874"/>
              <a:gd name="connsiteX6" fmla="*/ 750900 w 5006139"/>
              <a:gd name="connsiteY6" fmla="*/ 2267956 h 5150874"/>
              <a:gd name="connsiteX7" fmla="*/ 188337 w 5006139"/>
              <a:gd name="connsiteY7" fmla="*/ 1810394 h 5150874"/>
              <a:gd name="connsiteX8" fmla="*/ 1421 w 5006139"/>
              <a:gd name="connsiteY8" fmla="*/ 1278742 h 5150874"/>
              <a:gd name="connsiteX9" fmla="*/ 447848 w 5006139"/>
              <a:gd name="connsiteY9" fmla="*/ 614194 h 5150874"/>
              <a:gd name="connsiteX10" fmla="*/ 1405448 w 5006139"/>
              <a:gd name="connsiteY10" fmla="*/ 197378 h 5150874"/>
              <a:gd name="connsiteX11" fmla="*/ 2901528 w 5006139"/>
              <a:gd name="connsiteY11" fmla="*/ 377 h 5150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006139" h="5150874">
                <a:moveTo>
                  <a:pt x="2901528" y="377"/>
                </a:moveTo>
                <a:cubicBezTo>
                  <a:pt x="2958480" y="-356"/>
                  <a:pt x="3013572" y="-11"/>
                  <a:pt x="3066882" y="1345"/>
                </a:cubicBezTo>
                <a:cubicBezTo>
                  <a:pt x="4005148" y="25209"/>
                  <a:pt x="4391569" y="362133"/>
                  <a:pt x="4651290" y="644464"/>
                </a:cubicBezTo>
                <a:cubicBezTo>
                  <a:pt x="5279461" y="1327908"/>
                  <a:pt x="5139051" y="3707256"/>
                  <a:pt x="3698961" y="4781479"/>
                </a:cubicBezTo>
                <a:cubicBezTo>
                  <a:pt x="3587197" y="4864807"/>
                  <a:pt x="3054945" y="5223604"/>
                  <a:pt x="2399734" y="5137685"/>
                </a:cubicBezTo>
                <a:cubicBezTo>
                  <a:pt x="1700050" y="5046055"/>
                  <a:pt x="1316321" y="4459034"/>
                  <a:pt x="1187229" y="3666378"/>
                </a:cubicBezTo>
                <a:cubicBezTo>
                  <a:pt x="1123191" y="3272543"/>
                  <a:pt x="1342726" y="2674705"/>
                  <a:pt x="750900" y="2267956"/>
                </a:cubicBezTo>
                <a:cubicBezTo>
                  <a:pt x="551265" y="2130889"/>
                  <a:pt x="347101" y="1993228"/>
                  <a:pt x="188337" y="1810394"/>
                </a:cubicBezTo>
                <a:cubicBezTo>
                  <a:pt x="61684" y="1665065"/>
                  <a:pt x="-11251" y="1471018"/>
                  <a:pt x="1421" y="1278742"/>
                </a:cubicBezTo>
                <a:cubicBezTo>
                  <a:pt x="19887" y="1002004"/>
                  <a:pt x="211733" y="759694"/>
                  <a:pt x="447848" y="614194"/>
                </a:cubicBezTo>
                <a:cubicBezTo>
                  <a:pt x="683963" y="468694"/>
                  <a:pt x="1134816" y="257022"/>
                  <a:pt x="1405448" y="197378"/>
                </a:cubicBezTo>
                <a:cubicBezTo>
                  <a:pt x="2013090" y="63464"/>
                  <a:pt x="2502867" y="5507"/>
                  <a:pt x="2901528" y="377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6238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>
            <a:hlinkClick r:id="rId2"/>
            <a:extLst>
              <a:ext uri="{FF2B5EF4-FFF2-40B4-BE49-F238E27FC236}">
                <a16:creationId xmlns:a16="http://schemas.microsoft.com/office/drawing/2014/main" xmlns="" id="{18391A64-485F-424B-B3B2-B1CB6E26B08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5647236" y="7063924"/>
            <a:ext cx="2471738" cy="190500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D0222388-ACFB-4C7D-92F6-B808C17D7B09}"/>
              </a:ext>
            </a:extLst>
          </p:cNvPr>
          <p:cNvSpPr txBox="1"/>
          <p:nvPr userDrawn="1"/>
        </p:nvSpPr>
        <p:spPr>
          <a:xfrm>
            <a:off x="4073025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그래픽 4">
            <a:extLst>
              <a:ext uri="{FF2B5EF4-FFF2-40B4-BE49-F238E27FC236}">
                <a16:creationId xmlns:a16="http://schemas.microsoft.com/office/drawing/2014/main" xmlns="" id="{E145B755-19C1-4732-BCCA-887E3B76FD8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rcRect r="9583"/>
          <a:stretch/>
        </p:blipFill>
        <p:spPr>
          <a:xfrm flipH="1">
            <a:off x="-1" y="1"/>
            <a:ext cx="6222705" cy="6858000"/>
          </a:xfrm>
          <a:prstGeom prst="rect">
            <a:avLst/>
          </a:prstGeom>
        </p:spPr>
      </p:pic>
      <p:pic>
        <p:nvPicPr>
          <p:cNvPr id="6" name="그래픽 5">
            <a:extLst>
              <a:ext uri="{FF2B5EF4-FFF2-40B4-BE49-F238E27FC236}">
                <a16:creationId xmlns:a16="http://schemas.microsoft.com/office/drawing/2014/main" xmlns="" id="{1AF5157D-492F-45D1-994F-E7A4DE8EBBB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 flipH="1">
            <a:off x="872" y="4870877"/>
            <a:ext cx="1841724" cy="1987124"/>
          </a:xfrm>
          <a:prstGeom prst="rect">
            <a:avLst/>
          </a:prstGeom>
        </p:spPr>
      </p:pic>
      <p:sp>
        <p:nvSpPr>
          <p:cNvPr id="7" name="그림 개체 틀 5">
            <a:extLst>
              <a:ext uri="{FF2B5EF4-FFF2-40B4-BE49-F238E27FC236}">
                <a16:creationId xmlns:a16="http://schemas.microsoft.com/office/drawing/2014/main" xmlns="" id="{D4FDFA65-D8D9-4A53-94F6-D2FC04FAD2A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170942" y="1171575"/>
            <a:ext cx="3825240" cy="5114925"/>
          </a:xfrm>
          <a:prstGeom prst="roundRect">
            <a:avLst>
              <a:gd name="adj" fmla="val 1926"/>
            </a:avLst>
          </a:prstGeom>
          <a:pattFill prst="pct10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anchor="b" anchorCtr="1"/>
          <a:lstStyle>
            <a:lvl1pPr marL="0" marR="0" indent="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/>
            </a:lvl1pPr>
          </a:lstStyle>
          <a:p>
            <a:pPr marL="228600" marR="0" lvl="0" indent="-22860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dirty="0"/>
              <a:t>Click icon to add picture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088734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>
            <a:hlinkClick r:id="rId2"/>
            <a:extLst>
              <a:ext uri="{FF2B5EF4-FFF2-40B4-BE49-F238E27FC236}">
                <a16:creationId xmlns:a16="http://schemas.microsoft.com/office/drawing/2014/main" xmlns="" id="{18391A64-485F-424B-B3B2-B1CB6E26B08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5647236" y="7063924"/>
            <a:ext cx="2471738" cy="190500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D0222388-ACFB-4C7D-92F6-B808C17D7B09}"/>
              </a:ext>
            </a:extLst>
          </p:cNvPr>
          <p:cNvSpPr txBox="1"/>
          <p:nvPr userDrawn="1"/>
        </p:nvSpPr>
        <p:spPr>
          <a:xfrm>
            <a:off x="4073025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그룹 1">
            <a:extLst>
              <a:ext uri="{FF2B5EF4-FFF2-40B4-BE49-F238E27FC236}">
                <a16:creationId xmlns:a16="http://schemas.microsoft.com/office/drawing/2014/main" xmlns="" id="{D81A7CFB-7CF1-4440-8CF5-2B5AD448FA4C}"/>
              </a:ext>
            </a:extLst>
          </p:cNvPr>
          <p:cNvGrpSpPr/>
          <p:nvPr userDrawn="1"/>
        </p:nvGrpSpPr>
        <p:grpSpPr>
          <a:xfrm flipH="1">
            <a:off x="0" y="0"/>
            <a:ext cx="6472052" cy="6858000"/>
            <a:chOff x="5719948" y="0"/>
            <a:chExt cx="6472052" cy="6858000"/>
          </a:xfrm>
        </p:grpSpPr>
        <p:pic>
          <p:nvPicPr>
            <p:cNvPr id="5" name="그래픽 4">
              <a:extLst>
                <a:ext uri="{FF2B5EF4-FFF2-40B4-BE49-F238E27FC236}">
                  <a16:creationId xmlns:a16="http://schemas.microsoft.com/office/drawing/2014/main" xmlns="" id="{7998E16C-0251-46B6-8A99-849E1A4DD81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xmlns="" r:embed="rId6"/>
                </a:ext>
              </a:extLst>
            </a:blip>
            <a:stretch>
              <a:fillRect/>
            </a:stretch>
          </p:blipFill>
          <p:spPr>
            <a:xfrm>
              <a:off x="5719948" y="0"/>
              <a:ext cx="6472052" cy="6858000"/>
            </a:xfrm>
            <a:prstGeom prst="rect">
              <a:avLst/>
            </a:prstGeom>
          </p:spPr>
        </p:pic>
        <p:pic>
          <p:nvPicPr>
            <p:cNvPr id="6" name="그래픽 5">
              <a:extLst>
                <a:ext uri="{FF2B5EF4-FFF2-40B4-BE49-F238E27FC236}">
                  <a16:creationId xmlns:a16="http://schemas.microsoft.com/office/drawing/2014/main" xmlns="" id="{703E5E7C-5B23-436E-80CD-7A7260052B7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xmlns="" r:embed="rId8"/>
                </a:ext>
              </a:extLst>
            </a:blip>
            <a:stretch>
              <a:fillRect/>
            </a:stretch>
          </p:blipFill>
          <p:spPr>
            <a:xfrm flipH="1">
              <a:off x="9064046" y="0"/>
              <a:ext cx="3127954" cy="1854200"/>
            </a:xfrm>
            <a:prstGeom prst="rect">
              <a:avLst/>
            </a:prstGeom>
          </p:spPr>
        </p:pic>
      </p:grpSp>
      <p:sp>
        <p:nvSpPr>
          <p:cNvPr id="7" name="그림 개체 틀 8">
            <a:extLst>
              <a:ext uri="{FF2B5EF4-FFF2-40B4-BE49-F238E27FC236}">
                <a16:creationId xmlns:a16="http://schemas.microsoft.com/office/drawing/2014/main" xmlns="" id="{2B5D2844-4225-42FE-9B2A-1F858632A8D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731524" y="1474326"/>
            <a:ext cx="6273800" cy="3784600"/>
          </a:xfrm>
          <a:prstGeom prst="rect">
            <a:avLst/>
          </a:prstGeom>
          <a:pattFill prst="pct10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anchor="b" anchorCtr="1"/>
          <a:lstStyle>
            <a:lvl1pPr marL="228600" marR="0" indent="-22860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1pPr>
          </a:lstStyle>
          <a:p>
            <a:pPr marL="228600" marR="0" lvl="0" indent="-22860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dirty="0"/>
              <a:t>Click icon to add picture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661973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>
            <a:hlinkClick r:id="rId2"/>
            <a:extLst>
              <a:ext uri="{FF2B5EF4-FFF2-40B4-BE49-F238E27FC236}">
                <a16:creationId xmlns:a16="http://schemas.microsoft.com/office/drawing/2014/main" xmlns="" id="{18391A64-485F-424B-B3B2-B1CB6E26B08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5647236" y="7063924"/>
            <a:ext cx="2471738" cy="190500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D0222388-ACFB-4C7D-92F6-B808C17D7B09}"/>
              </a:ext>
            </a:extLst>
          </p:cNvPr>
          <p:cNvSpPr txBox="1"/>
          <p:nvPr userDrawn="1"/>
        </p:nvSpPr>
        <p:spPr>
          <a:xfrm>
            <a:off x="4073025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그룹 1">
            <a:extLst>
              <a:ext uri="{FF2B5EF4-FFF2-40B4-BE49-F238E27FC236}">
                <a16:creationId xmlns:a16="http://schemas.microsoft.com/office/drawing/2014/main" xmlns="" id="{CCF76016-E0BF-4AD2-AD35-0AE6BF87F9CA}"/>
              </a:ext>
            </a:extLst>
          </p:cNvPr>
          <p:cNvGrpSpPr/>
          <p:nvPr userDrawn="1"/>
        </p:nvGrpSpPr>
        <p:grpSpPr>
          <a:xfrm flipH="1">
            <a:off x="10172880" y="0"/>
            <a:ext cx="2019120" cy="1707898"/>
            <a:chOff x="0" y="0"/>
            <a:chExt cx="2019120" cy="1707898"/>
          </a:xfrm>
        </p:grpSpPr>
        <p:pic>
          <p:nvPicPr>
            <p:cNvPr id="5" name="그래픽 4">
              <a:extLst>
                <a:ext uri="{FF2B5EF4-FFF2-40B4-BE49-F238E27FC236}">
                  <a16:creationId xmlns:a16="http://schemas.microsoft.com/office/drawing/2014/main" xmlns="" id="{E1CBFFDD-8768-488F-99AE-73DBCF6B7F3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xmlns="" r:embed="rId6"/>
                </a:ext>
              </a:extLst>
            </a:blip>
            <a:stretch>
              <a:fillRect/>
            </a:stretch>
          </p:blipFill>
          <p:spPr>
            <a:xfrm rot="2094753">
              <a:off x="624590" y="791305"/>
              <a:ext cx="769938" cy="916593"/>
            </a:xfrm>
            <a:prstGeom prst="rect">
              <a:avLst/>
            </a:prstGeom>
          </p:spPr>
        </p:pic>
        <p:pic>
          <p:nvPicPr>
            <p:cNvPr id="6" name="그래픽 5">
              <a:extLst>
                <a:ext uri="{FF2B5EF4-FFF2-40B4-BE49-F238E27FC236}">
                  <a16:creationId xmlns:a16="http://schemas.microsoft.com/office/drawing/2014/main" xmlns="" id="{B4F7A88B-EA48-43F8-8234-62542BA0634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xmlns="" r:embed="rId8"/>
                </a:ext>
              </a:extLst>
            </a:blip>
            <a:stretch>
              <a:fillRect/>
            </a:stretch>
          </p:blipFill>
          <p:spPr>
            <a:xfrm flipH="1">
              <a:off x="0" y="0"/>
              <a:ext cx="2019120" cy="13589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434896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>
            <a:hlinkClick r:id="rId2"/>
            <a:extLst>
              <a:ext uri="{FF2B5EF4-FFF2-40B4-BE49-F238E27FC236}">
                <a16:creationId xmlns:a16="http://schemas.microsoft.com/office/drawing/2014/main" xmlns="" id="{18391A64-485F-424B-B3B2-B1CB6E26B08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5647236" y="7063924"/>
            <a:ext cx="2471738" cy="190500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D0222388-ACFB-4C7D-92F6-B808C17D7B09}"/>
              </a:ext>
            </a:extLst>
          </p:cNvPr>
          <p:cNvSpPr txBox="1"/>
          <p:nvPr userDrawn="1"/>
        </p:nvSpPr>
        <p:spPr>
          <a:xfrm>
            <a:off x="4073025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11658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PTMON cus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>
            <a:hlinkClick r:id="rId2"/>
            <a:extLst>
              <a:ext uri="{FF2B5EF4-FFF2-40B4-BE49-F238E27FC236}">
                <a16:creationId xmlns:a16="http://schemas.microsoft.com/office/drawing/2014/main" xmlns="" id="{18391A64-485F-424B-B3B2-B1CB6E26B08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5647236" y="7063924"/>
            <a:ext cx="2471738" cy="1905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AA0AA798-D794-425E-BA64-2DD060502271}"/>
              </a:ext>
            </a:extLst>
          </p:cNvPr>
          <p:cNvSpPr txBox="1"/>
          <p:nvPr userDrawn="1"/>
        </p:nvSpPr>
        <p:spPr>
          <a:xfrm>
            <a:off x="4073025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72780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PTM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xmlns="" id="{7E6D98EB-8546-45C1-B98F-27BF186FBF6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640132" y="0"/>
            <a:ext cx="6468352" cy="6843453"/>
          </a:xfrm>
          <a:custGeom>
            <a:avLst/>
            <a:gdLst>
              <a:gd name="connsiteX0" fmla="*/ 2534 w 6468352"/>
              <a:gd name="connsiteY0" fmla="*/ 0 h 6843453"/>
              <a:gd name="connsiteX1" fmla="*/ 6468352 w 6468352"/>
              <a:gd name="connsiteY1" fmla="*/ 0 h 6843453"/>
              <a:gd name="connsiteX2" fmla="*/ 6468352 w 6468352"/>
              <a:gd name="connsiteY2" fmla="*/ 6018415 h 6843453"/>
              <a:gd name="connsiteX3" fmla="*/ 5785521 w 6468352"/>
              <a:gd name="connsiteY3" fmla="*/ 6807530 h 6843453"/>
              <a:gd name="connsiteX4" fmla="*/ 5724956 w 6468352"/>
              <a:gd name="connsiteY4" fmla="*/ 6843453 h 6843453"/>
              <a:gd name="connsiteX5" fmla="*/ 4529111 w 6468352"/>
              <a:gd name="connsiteY5" fmla="*/ 6843453 h 6843453"/>
              <a:gd name="connsiteX6" fmla="*/ 4367013 w 6468352"/>
              <a:gd name="connsiteY6" fmla="*/ 6699465 h 6843453"/>
              <a:gd name="connsiteX7" fmla="*/ 4001253 w 6468352"/>
              <a:gd name="connsiteY7" fmla="*/ 5662452 h 6843453"/>
              <a:gd name="connsiteX8" fmla="*/ 3212137 w 6468352"/>
              <a:gd name="connsiteY8" fmla="*/ 4309556 h 6843453"/>
              <a:gd name="connsiteX9" fmla="*/ 825791 w 6468352"/>
              <a:gd name="connsiteY9" fmla="*/ 2398222 h 6843453"/>
              <a:gd name="connsiteX10" fmla="*/ 61911 w 6468352"/>
              <a:gd name="connsiteY10" fmla="*/ 801584 h 6843453"/>
              <a:gd name="connsiteX11" fmla="*/ 2534 w 6468352"/>
              <a:gd name="connsiteY11" fmla="*/ 0 h 68434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468352" h="6843453">
                <a:moveTo>
                  <a:pt x="2534" y="0"/>
                </a:moveTo>
                <a:lnTo>
                  <a:pt x="6468352" y="0"/>
                </a:lnTo>
                <a:lnTo>
                  <a:pt x="6468352" y="6018415"/>
                </a:lnTo>
                <a:cubicBezTo>
                  <a:pt x="6299722" y="6332517"/>
                  <a:pt x="6082997" y="6616931"/>
                  <a:pt x="5785521" y="6807530"/>
                </a:cubicBezTo>
                <a:cubicBezTo>
                  <a:pt x="5765629" y="6819999"/>
                  <a:pt x="5745441" y="6831874"/>
                  <a:pt x="5724956" y="6843453"/>
                </a:cubicBezTo>
                <a:lnTo>
                  <a:pt x="4529111" y="6843453"/>
                </a:lnTo>
                <a:cubicBezTo>
                  <a:pt x="4469734" y="6803374"/>
                  <a:pt x="4415108" y="6755576"/>
                  <a:pt x="4367013" y="6699465"/>
                </a:cubicBezTo>
                <a:cubicBezTo>
                  <a:pt x="4125944" y="6418316"/>
                  <a:pt x="4095959" y="6020493"/>
                  <a:pt x="4001253" y="5662452"/>
                </a:cubicBezTo>
                <a:cubicBezTo>
                  <a:pt x="3866171" y="5152110"/>
                  <a:pt x="3579976" y="4688082"/>
                  <a:pt x="3212137" y="4309556"/>
                </a:cubicBezTo>
                <a:cubicBezTo>
                  <a:pt x="2500509" y="3576848"/>
                  <a:pt x="1503872" y="3162102"/>
                  <a:pt x="825791" y="2398222"/>
                </a:cubicBezTo>
                <a:cubicBezTo>
                  <a:pt x="428858" y="1950819"/>
                  <a:pt x="169085" y="1388819"/>
                  <a:pt x="61911" y="801584"/>
                </a:cubicBezTo>
                <a:cubicBezTo>
                  <a:pt x="15597" y="547749"/>
                  <a:pt x="-8154" y="272539"/>
                  <a:pt x="2534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6" name="그래픽 30">
            <a:extLst>
              <a:ext uri="{FF2B5EF4-FFF2-40B4-BE49-F238E27FC236}">
                <a16:creationId xmlns:a16="http://schemas.microsoft.com/office/drawing/2014/main" xmlns="" id="{B75866AD-E4A5-4CC2-8AF3-B16B3DE08C8D}"/>
              </a:ext>
            </a:extLst>
          </p:cNvPr>
          <p:cNvSpPr/>
          <p:nvPr/>
        </p:nvSpPr>
        <p:spPr>
          <a:xfrm flipH="1">
            <a:off x="-2806" y="1"/>
            <a:ext cx="1405990" cy="1051109"/>
          </a:xfrm>
          <a:custGeom>
            <a:avLst/>
            <a:gdLst>
              <a:gd name="connsiteX0" fmla="*/ 0 w 1405990"/>
              <a:gd name="connsiteY0" fmla="*/ 0 h 1051109"/>
              <a:gd name="connsiteX1" fmla="*/ 179795 w 1405990"/>
              <a:gd name="connsiteY1" fmla="*/ 323781 h 1051109"/>
              <a:gd name="connsiteX2" fmla="*/ 518453 w 1405990"/>
              <a:gd name="connsiteY2" fmla="*/ 409529 h 1051109"/>
              <a:gd name="connsiteX3" fmla="*/ 862269 w 1405990"/>
              <a:gd name="connsiteY3" fmla="*/ 486979 h 1051109"/>
              <a:gd name="connsiteX4" fmla="*/ 1062473 w 1405990"/>
              <a:gd name="connsiteY4" fmla="*/ 810835 h 1051109"/>
              <a:gd name="connsiteX5" fmla="*/ 1405990 w 1405990"/>
              <a:gd name="connsiteY5" fmla="*/ 1051110 h 1051109"/>
              <a:gd name="connsiteX6" fmla="*/ 1405990 w 1405990"/>
              <a:gd name="connsiteY6" fmla="*/ 0 h 1051109"/>
              <a:gd name="connsiteX7" fmla="*/ 0 w 1405990"/>
              <a:gd name="connsiteY7" fmla="*/ 0 h 1051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405990" h="1051109">
                <a:moveTo>
                  <a:pt x="0" y="0"/>
                </a:moveTo>
                <a:cubicBezTo>
                  <a:pt x="4261" y="126716"/>
                  <a:pt x="76628" y="252461"/>
                  <a:pt x="179795" y="323781"/>
                </a:cubicBezTo>
                <a:cubicBezTo>
                  <a:pt x="278178" y="391736"/>
                  <a:pt x="400259" y="417229"/>
                  <a:pt x="518453" y="409529"/>
                </a:cubicBezTo>
                <a:cubicBezTo>
                  <a:pt x="616387" y="403100"/>
                  <a:pt x="781828" y="399511"/>
                  <a:pt x="862269" y="486979"/>
                </a:cubicBezTo>
                <a:cubicBezTo>
                  <a:pt x="964913" y="598594"/>
                  <a:pt x="972763" y="689725"/>
                  <a:pt x="1062473" y="810835"/>
                </a:cubicBezTo>
                <a:cubicBezTo>
                  <a:pt x="1181041" y="970968"/>
                  <a:pt x="1297216" y="1040943"/>
                  <a:pt x="1405990" y="1051110"/>
                </a:cubicBezTo>
                <a:lnTo>
                  <a:pt x="1405990" y="0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4"/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2700000" scaled="1"/>
            <a:tileRect/>
          </a:gradFill>
          <a:ln w="744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" name="그래픽 25">
            <a:extLst>
              <a:ext uri="{FF2B5EF4-FFF2-40B4-BE49-F238E27FC236}">
                <a16:creationId xmlns:a16="http://schemas.microsoft.com/office/drawing/2014/main" xmlns="" id="{46FF729B-CDAE-4A7C-918C-27A0C013AE60}"/>
              </a:ext>
            </a:extLst>
          </p:cNvPr>
          <p:cNvSpPr/>
          <p:nvPr/>
        </p:nvSpPr>
        <p:spPr>
          <a:xfrm>
            <a:off x="0" y="4328739"/>
            <a:ext cx="1994858" cy="2532905"/>
          </a:xfrm>
          <a:custGeom>
            <a:avLst/>
            <a:gdLst>
              <a:gd name="connsiteX0" fmla="*/ 1804384 w 1994858"/>
              <a:gd name="connsiteY0" fmla="*/ 2124471 h 2532905"/>
              <a:gd name="connsiteX1" fmla="*/ 1483091 w 1994858"/>
              <a:gd name="connsiteY1" fmla="*/ 1805498 h 2532905"/>
              <a:gd name="connsiteX2" fmla="*/ 1097298 w 1994858"/>
              <a:gd name="connsiteY2" fmla="*/ 296561 h 2532905"/>
              <a:gd name="connsiteX3" fmla="*/ 266621 w 1994858"/>
              <a:gd name="connsiteY3" fmla="*/ 22982 h 2532905"/>
              <a:gd name="connsiteX4" fmla="*/ 0 w 1994858"/>
              <a:gd name="connsiteY4" fmla="*/ 129233 h 2532905"/>
              <a:gd name="connsiteX5" fmla="*/ 0 w 1994858"/>
              <a:gd name="connsiteY5" fmla="*/ 2532906 h 2532905"/>
              <a:gd name="connsiteX6" fmla="*/ 1993139 w 1994858"/>
              <a:gd name="connsiteY6" fmla="*/ 2532906 h 2532905"/>
              <a:gd name="connsiteX7" fmla="*/ 1994243 w 1994858"/>
              <a:gd name="connsiteY7" fmla="*/ 2521309 h 2532905"/>
              <a:gd name="connsiteX8" fmla="*/ 1804384 w 1994858"/>
              <a:gd name="connsiteY8" fmla="*/ 2124471 h 2532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94858" h="2532905">
                <a:moveTo>
                  <a:pt x="1804384" y="2124471"/>
                </a:moveTo>
                <a:cubicBezTo>
                  <a:pt x="1697691" y="2017447"/>
                  <a:pt x="1571892" y="1927874"/>
                  <a:pt x="1483091" y="1805498"/>
                </a:cubicBezTo>
                <a:cubicBezTo>
                  <a:pt x="1173617" y="1379280"/>
                  <a:pt x="1410969" y="719907"/>
                  <a:pt x="1097298" y="296561"/>
                </a:cubicBezTo>
                <a:cubicBezTo>
                  <a:pt x="913402" y="48606"/>
                  <a:pt x="566928" y="-48698"/>
                  <a:pt x="266621" y="22982"/>
                </a:cubicBezTo>
                <a:cubicBezTo>
                  <a:pt x="178263" y="44078"/>
                  <a:pt x="87254" y="80967"/>
                  <a:pt x="0" y="129233"/>
                </a:cubicBezTo>
                <a:lnTo>
                  <a:pt x="0" y="2532906"/>
                </a:lnTo>
                <a:lnTo>
                  <a:pt x="1993139" y="2532906"/>
                </a:lnTo>
                <a:cubicBezTo>
                  <a:pt x="1993470" y="2529040"/>
                  <a:pt x="1994022" y="2525175"/>
                  <a:pt x="1994243" y="2521309"/>
                </a:cubicBezTo>
                <a:cubicBezTo>
                  <a:pt x="2003300" y="2370437"/>
                  <a:pt x="1911076" y="2231605"/>
                  <a:pt x="1804384" y="2124471"/>
                </a:cubicBezTo>
                <a:close/>
              </a:path>
            </a:pathLst>
          </a:custGeom>
          <a:gradFill>
            <a:gsLst>
              <a:gs pos="0">
                <a:schemeClr val="accent6"/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2700000" scaled="1"/>
          </a:gradFill>
          <a:ln w="1099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29" name="그래픽 28">
            <a:extLst>
              <a:ext uri="{FF2B5EF4-FFF2-40B4-BE49-F238E27FC236}">
                <a16:creationId xmlns:a16="http://schemas.microsoft.com/office/drawing/2014/main" xmlns="" id="{5B8DB372-195C-4ED8-B84E-5F7E0D54668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999551" y="5514918"/>
            <a:ext cx="769938" cy="916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80659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84" userDrawn="1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02CB1C55-6CD6-48C3-B8C6-1D87284B1E2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3665" y="308711"/>
            <a:ext cx="6719456" cy="5749636"/>
          </a:xfrm>
          <a:custGeom>
            <a:avLst/>
            <a:gdLst>
              <a:gd name="connsiteX0" fmla="*/ 3141164 w 6719456"/>
              <a:gd name="connsiteY0" fmla="*/ 1227 h 5749636"/>
              <a:gd name="connsiteX1" fmla="*/ 4384340 w 6719456"/>
              <a:gd name="connsiteY1" fmla="*/ 463262 h 5749636"/>
              <a:gd name="connsiteX2" fmla="*/ 6109368 w 6719456"/>
              <a:gd name="connsiteY2" fmla="*/ 2115040 h 5749636"/>
              <a:gd name="connsiteX3" fmla="*/ 6687589 w 6719456"/>
              <a:gd name="connsiteY3" fmla="*/ 3501146 h 5749636"/>
              <a:gd name="connsiteX4" fmla="*/ 6427390 w 6719456"/>
              <a:gd name="connsiteY4" fmla="*/ 4979660 h 5749636"/>
              <a:gd name="connsiteX5" fmla="*/ 4721636 w 6719456"/>
              <a:gd name="connsiteY5" fmla="*/ 5742018 h 5749636"/>
              <a:gd name="connsiteX6" fmla="*/ 3690475 w 6719456"/>
              <a:gd name="connsiteY6" fmla="*/ 5655387 h 5749636"/>
              <a:gd name="connsiteX7" fmla="*/ 2553305 w 6719456"/>
              <a:gd name="connsiteY7" fmla="*/ 5176026 h 5749636"/>
              <a:gd name="connsiteX8" fmla="*/ 71771 w 6719456"/>
              <a:gd name="connsiteY8" fmla="*/ 5216453 h 5749636"/>
              <a:gd name="connsiteX9" fmla="*/ 0 w 6719456"/>
              <a:gd name="connsiteY9" fmla="*/ 5249061 h 5749636"/>
              <a:gd name="connsiteX10" fmla="*/ 0 w 6719456"/>
              <a:gd name="connsiteY10" fmla="*/ 2031479 h 5749636"/>
              <a:gd name="connsiteX11" fmla="*/ 16583 w 6719456"/>
              <a:gd name="connsiteY11" fmla="*/ 2011172 h 5749636"/>
              <a:gd name="connsiteX12" fmla="*/ 1093295 w 6719456"/>
              <a:gd name="connsiteY12" fmla="*/ 977276 h 5749636"/>
              <a:gd name="connsiteX13" fmla="*/ 3141164 w 6719456"/>
              <a:gd name="connsiteY13" fmla="*/ 1227 h 57496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6719456" h="5749636">
                <a:moveTo>
                  <a:pt x="3141164" y="1227"/>
                </a:moveTo>
                <a:cubicBezTo>
                  <a:pt x="3574830" y="24328"/>
                  <a:pt x="3994041" y="220694"/>
                  <a:pt x="4384340" y="463262"/>
                </a:cubicBezTo>
                <a:cubicBezTo>
                  <a:pt x="5039658" y="879094"/>
                  <a:pt x="5646791" y="1421986"/>
                  <a:pt x="6109368" y="2115040"/>
                </a:cubicBezTo>
                <a:cubicBezTo>
                  <a:pt x="6379205" y="2525096"/>
                  <a:pt x="6605674" y="2987132"/>
                  <a:pt x="6687589" y="3501146"/>
                </a:cubicBezTo>
                <a:cubicBezTo>
                  <a:pt x="6769504" y="4009386"/>
                  <a:pt x="6697226" y="4575378"/>
                  <a:pt x="6427390" y="4979660"/>
                </a:cubicBezTo>
                <a:cubicBezTo>
                  <a:pt x="6037090" y="5568756"/>
                  <a:pt x="5348042" y="5713141"/>
                  <a:pt x="4721636" y="5742018"/>
                </a:cubicBezTo>
                <a:cubicBezTo>
                  <a:pt x="4374703" y="5759345"/>
                  <a:pt x="4027770" y="5753569"/>
                  <a:pt x="3690475" y="5655387"/>
                </a:cubicBezTo>
                <a:cubicBezTo>
                  <a:pt x="3295356" y="5545654"/>
                  <a:pt x="2933968" y="5326187"/>
                  <a:pt x="2553305" y="5176026"/>
                </a:cubicBezTo>
                <a:cubicBezTo>
                  <a:pt x="1748614" y="4864151"/>
                  <a:pt x="862007" y="4875702"/>
                  <a:pt x="71771" y="5216453"/>
                </a:cubicBezTo>
                <a:lnTo>
                  <a:pt x="0" y="5249061"/>
                </a:lnTo>
                <a:lnTo>
                  <a:pt x="0" y="2031479"/>
                </a:lnTo>
                <a:lnTo>
                  <a:pt x="16583" y="2011172"/>
                </a:lnTo>
                <a:cubicBezTo>
                  <a:pt x="349738" y="1632429"/>
                  <a:pt x="717452" y="1293483"/>
                  <a:pt x="1093295" y="977276"/>
                </a:cubicBezTo>
                <a:cubicBezTo>
                  <a:pt x="1700428" y="457486"/>
                  <a:pt x="2394294" y="-27651"/>
                  <a:pt x="3141164" y="1227"/>
                </a:cubicBez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21859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xmlns="" id="{FBE88EDF-BDE7-4024-AF63-19CA5C19296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132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xmlns="" id="{0E376D00-9ABC-49F9-8370-70DE76BBD51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05019" y="1838532"/>
            <a:ext cx="3286206" cy="2069215"/>
          </a:xfrm>
          <a:custGeom>
            <a:avLst/>
            <a:gdLst>
              <a:gd name="connsiteX0" fmla="*/ 2953841 w 3286206"/>
              <a:gd name="connsiteY0" fmla="*/ 155 h 2069215"/>
              <a:gd name="connsiteX1" fmla="*/ 3111754 w 3286206"/>
              <a:gd name="connsiteY1" fmla="*/ 28943 h 2069215"/>
              <a:gd name="connsiteX2" fmla="*/ 3284400 w 3286206"/>
              <a:gd name="connsiteY2" fmla="*/ 319464 h 2069215"/>
              <a:gd name="connsiteX3" fmla="*/ 3146125 w 3286206"/>
              <a:gd name="connsiteY3" fmla="*/ 779962 h 2069215"/>
              <a:gd name="connsiteX4" fmla="*/ 1739596 w 3286206"/>
              <a:gd name="connsiteY4" fmla="*/ 2040877 h 2069215"/>
              <a:gd name="connsiteX5" fmla="*/ 79 w 3286206"/>
              <a:gd name="connsiteY5" fmla="*/ 982542 h 2069215"/>
              <a:gd name="connsiteX6" fmla="*/ 293226 w 3286206"/>
              <a:gd name="connsiteY6" fmla="*/ 391519 h 2069215"/>
              <a:gd name="connsiteX7" fmla="*/ 1476323 w 3286206"/>
              <a:gd name="connsiteY7" fmla="*/ 130855 h 2069215"/>
              <a:gd name="connsiteX8" fmla="*/ 2340235 w 3286206"/>
              <a:gd name="connsiteY8" fmla="*/ 177202 h 2069215"/>
              <a:gd name="connsiteX9" fmla="*/ 2775660 w 3286206"/>
              <a:gd name="connsiteY9" fmla="*/ 19960 h 2069215"/>
              <a:gd name="connsiteX10" fmla="*/ 2953841 w 3286206"/>
              <a:gd name="connsiteY10" fmla="*/ 155 h 2069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286206" h="2069215">
                <a:moveTo>
                  <a:pt x="2953841" y="155"/>
                </a:moveTo>
                <a:cubicBezTo>
                  <a:pt x="3011401" y="1445"/>
                  <a:pt x="3065583" y="10835"/>
                  <a:pt x="3111754" y="28943"/>
                </a:cubicBezTo>
                <a:cubicBezTo>
                  <a:pt x="3244577" y="81160"/>
                  <a:pt x="3296952" y="199027"/>
                  <a:pt x="3284400" y="319464"/>
                </a:cubicBezTo>
                <a:cubicBezTo>
                  <a:pt x="3271850" y="439898"/>
                  <a:pt x="3214528" y="659196"/>
                  <a:pt x="3146125" y="779962"/>
                </a:cubicBezTo>
                <a:cubicBezTo>
                  <a:pt x="2584451" y="1771589"/>
                  <a:pt x="2084132" y="1951962"/>
                  <a:pt x="1739596" y="2040877"/>
                </a:cubicBezTo>
                <a:cubicBezTo>
                  <a:pt x="1166398" y="2188631"/>
                  <a:pt x="17728" y="1747221"/>
                  <a:pt x="79" y="982542"/>
                </a:cubicBezTo>
                <a:cubicBezTo>
                  <a:pt x="-1269" y="923204"/>
                  <a:pt x="11487" y="646748"/>
                  <a:pt x="293226" y="391519"/>
                </a:cubicBezTo>
                <a:cubicBezTo>
                  <a:pt x="594030" y="118947"/>
                  <a:pt x="1029660" y="56031"/>
                  <a:pt x="1476323" y="130855"/>
                </a:cubicBezTo>
                <a:cubicBezTo>
                  <a:pt x="1698211" y="168074"/>
                  <a:pt x="1919782" y="354653"/>
                  <a:pt x="2340235" y="177202"/>
                </a:cubicBezTo>
                <a:cubicBezTo>
                  <a:pt x="2481992" y="117320"/>
                  <a:pt x="2625696" y="55675"/>
                  <a:pt x="2775660" y="19960"/>
                </a:cubicBezTo>
                <a:cubicBezTo>
                  <a:pt x="2835343" y="5672"/>
                  <a:pt x="2896281" y="-1136"/>
                  <a:pt x="2953841" y="155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xmlns="" id="{E0950E0F-3A8D-4B4B-8578-D9A63D83A8C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032919" y="4111832"/>
            <a:ext cx="3286206" cy="2069215"/>
          </a:xfrm>
          <a:custGeom>
            <a:avLst/>
            <a:gdLst>
              <a:gd name="connsiteX0" fmla="*/ 2953841 w 3286206"/>
              <a:gd name="connsiteY0" fmla="*/ 155 h 2069215"/>
              <a:gd name="connsiteX1" fmla="*/ 3111754 w 3286206"/>
              <a:gd name="connsiteY1" fmla="*/ 28943 h 2069215"/>
              <a:gd name="connsiteX2" fmla="*/ 3284400 w 3286206"/>
              <a:gd name="connsiteY2" fmla="*/ 319464 h 2069215"/>
              <a:gd name="connsiteX3" fmla="*/ 3146125 w 3286206"/>
              <a:gd name="connsiteY3" fmla="*/ 779962 h 2069215"/>
              <a:gd name="connsiteX4" fmla="*/ 1739596 w 3286206"/>
              <a:gd name="connsiteY4" fmla="*/ 2040877 h 2069215"/>
              <a:gd name="connsiteX5" fmla="*/ 79 w 3286206"/>
              <a:gd name="connsiteY5" fmla="*/ 982542 h 2069215"/>
              <a:gd name="connsiteX6" fmla="*/ 293226 w 3286206"/>
              <a:gd name="connsiteY6" fmla="*/ 391519 h 2069215"/>
              <a:gd name="connsiteX7" fmla="*/ 1476323 w 3286206"/>
              <a:gd name="connsiteY7" fmla="*/ 130855 h 2069215"/>
              <a:gd name="connsiteX8" fmla="*/ 2340235 w 3286206"/>
              <a:gd name="connsiteY8" fmla="*/ 177202 h 2069215"/>
              <a:gd name="connsiteX9" fmla="*/ 2775660 w 3286206"/>
              <a:gd name="connsiteY9" fmla="*/ 19960 h 2069215"/>
              <a:gd name="connsiteX10" fmla="*/ 2953841 w 3286206"/>
              <a:gd name="connsiteY10" fmla="*/ 155 h 2069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286206" h="2069215">
                <a:moveTo>
                  <a:pt x="2953841" y="155"/>
                </a:moveTo>
                <a:cubicBezTo>
                  <a:pt x="3011401" y="1445"/>
                  <a:pt x="3065583" y="10835"/>
                  <a:pt x="3111754" y="28943"/>
                </a:cubicBezTo>
                <a:cubicBezTo>
                  <a:pt x="3244577" y="81160"/>
                  <a:pt x="3296952" y="199027"/>
                  <a:pt x="3284400" y="319464"/>
                </a:cubicBezTo>
                <a:cubicBezTo>
                  <a:pt x="3271850" y="439898"/>
                  <a:pt x="3214528" y="659196"/>
                  <a:pt x="3146125" y="779962"/>
                </a:cubicBezTo>
                <a:cubicBezTo>
                  <a:pt x="2584451" y="1771589"/>
                  <a:pt x="2084132" y="1951962"/>
                  <a:pt x="1739596" y="2040877"/>
                </a:cubicBezTo>
                <a:cubicBezTo>
                  <a:pt x="1166398" y="2188631"/>
                  <a:pt x="17728" y="1747221"/>
                  <a:pt x="79" y="982542"/>
                </a:cubicBezTo>
                <a:cubicBezTo>
                  <a:pt x="-1269" y="923204"/>
                  <a:pt x="11487" y="646748"/>
                  <a:pt x="293226" y="391519"/>
                </a:cubicBezTo>
                <a:cubicBezTo>
                  <a:pt x="594030" y="118947"/>
                  <a:pt x="1029660" y="56031"/>
                  <a:pt x="1476323" y="130855"/>
                </a:cubicBezTo>
                <a:cubicBezTo>
                  <a:pt x="1698211" y="168074"/>
                  <a:pt x="1919782" y="354653"/>
                  <a:pt x="2340235" y="177202"/>
                </a:cubicBezTo>
                <a:cubicBezTo>
                  <a:pt x="2481992" y="117320"/>
                  <a:pt x="2625696" y="55675"/>
                  <a:pt x="2775660" y="19960"/>
                </a:cubicBezTo>
                <a:cubicBezTo>
                  <a:pt x="2835343" y="5672"/>
                  <a:pt x="2896281" y="-1136"/>
                  <a:pt x="2953841" y="155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467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">
            <a:extLst>
              <a:ext uri="{FF2B5EF4-FFF2-40B4-BE49-F238E27FC236}">
                <a16:creationId xmlns:a16="http://schemas.microsoft.com/office/drawing/2014/main" xmlns="" id="{9DC2754D-A9C7-4E79-816B-F57317BC7084}"/>
              </a:ext>
            </a:extLst>
          </p:cNvPr>
          <p:cNvSpPr/>
          <p:nvPr userDrawn="1"/>
        </p:nvSpPr>
        <p:spPr>
          <a:xfrm>
            <a:off x="-1438047" y="1509331"/>
            <a:ext cx="8023004" cy="53486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8623" h="17931" extrusionOk="0">
                <a:moveTo>
                  <a:pt x="4797" y="6480"/>
                </a:moveTo>
                <a:cubicBezTo>
                  <a:pt x="9035" y="7809"/>
                  <a:pt x="12219" y="-2753"/>
                  <a:pt x="16496" y="695"/>
                </a:cubicBezTo>
                <a:cubicBezTo>
                  <a:pt x="21401" y="4649"/>
                  <a:pt x="17426" y="18847"/>
                  <a:pt x="8630" y="17883"/>
                </a:cubicBezTo>
                <a:cubicBezTo>
                  <a:pt x="5280" y="17516"/>
                  <a:pt x="1691" y="15648"/>
                  <a:pt x="338" y="10666"/>
                </a:cubicBezTo>
                <a:cubicBezTo>
                  <a:pt x="-149" y="8873"/>
                  <a:pt x="-199" y="6710"/>
                  <a:pt x="788" y="5659"/>
                </a:cubicBezTo>
                <a:cubicBezTo>
                  <a:pt x="1987" y="4381"/>
                  <a:pt x="3398" y="6041"/>
                  <a:pt x="4797" y="6480"/>
                </a:cubicBezTo>
                <a:close/>
              </a:path>
            </a:pathLst>
          </a:custGeom>
          <a:gradFill>
            <a:gsLst>
              <a:gs pos="1000">
                <a:schemeClr val="accent3"/>
              </a:gs>
              <a:gs pos="100000">
                <a:schemeClr val="accent4">
                  <a:alpha val="65000"/>
                </a:schemeClr>
              </a:gs>
            </a:gsLst>
            <a:lin ang="5400000" scaled="1"/>
          </a:gradFill>
          <a:ln w="2502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83690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">
            <a:extLst>
              <a:ext uri="{FF2B5EF4-FFF2-40B4-BE49-F238E27FC236}">
                <a16:creationId xmlns:a16="http://schemas.microsoft.com/office/drawing/2014/main" xmlns="" id="{A0573660-80C0-4939-9BEC-E80DDA633BB5}"/>
              </a:ext>
            </a:extLst>
          </p:cNvPr>
          <p:cNvSpPr/>
          <p:nvPr userDrawn="1"/>
        </p:nvSpPr>
        <p:spPr>
          <a:xfrm flipH="1">
            <a:off x="6296253" y="1395031"/>
            <a:ext cx="8023004" cy="53486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8623" h="17931" extrusionOk="0">
                <a:moveTo>
                  <a:pt x="4797" y="6480"/>
                </a:moveTo>
                <a:cubicBezTo>
                  <a:pt x="9035" y="7809"/>
                  <a:pt x="12219" y="-2753"/>
                  <a:pt x="16496" y="695"/>
                </a:cubicBezTo>
                <a:cubicBezTo>
                  <a:pt x="21401" y="4649"/>
                  <a:pt x="17426" y="18847"/>
                  <a:pt x="8630" y="17883"/>
                </a:cubicBezTo>
                <a:cubicBezTo>
                  <a:pt x="5280" y="17516"/>
                  <a:pt x="1691" y="15648"/>
                  <a:pt x="338" y="10666"/>
                </a:cubicBezTo>
                <a:cubicBezTo>
                  <a:pt x="-149" y="8873"/>
                  <a:pt x="-199" y="6710"/>
                  <a:pt x="788" y="5659"/>
                </a:cubicBezTo>
                <a:cubicBezTo>
                  <a:pt x="1987" y="4381"/>
                  <a:pt x="3398" y="6041"/>
                  <a:pt x="4797" y="6480"/>
                </a:cubicBezTo>
                <a:close/>
              </a:path>
            </a:pathLst>
          </a:custGeom>
          <a:gradFill>
            <a:gsLst>
              <a:gs pos="1000">
                <a:schemeClr val="accent3"/>
              </a:gs>
              <a:gs pos="100000">
                <a:schemeClr val="accent4">
                  <a:alpha val="65000"/>
                </a:schemeClr>
              </a:gs>
            </a:gsLst>
            <a:lin ang="5400000" scaled="1"/>
          </a:gradFill>
          <a:ln w="2502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32036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그래픽 9">
            <a:extLst>
              <a:ext uri="{FF2B5EF4-FFF2-40B4-BE49-F238E27FC236}">
                <a16:creationId xmlns:a16="http://schemas.microsoft.com/office/drawing/2014/main" xmlns="" id="{63CBCABF-5D67-4824-B8CB-EC96C07E9A9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 l="52890" b="27017"/>
          <a:stretch/>
        </p:blipFill>
        <p:spPr>
          <a:xfrm>
            <a:off x="0" y="6204542"/>
            <a:ext cx="677566" cy="653458"/>
          </a:xfrm>
          <a:prstGeom prst="rect">
            <a:avLst/>
          </a:prstGeom>
        </p:spPr>
      </p:pic>
      <p:sp>
        <p:nvSpPr>
          <p:cNvPr id="3" name="그래픽 7">
            <a:extLst>
              <a:ext uri="{FF2B5EF4-FFF2-40B4-BE49-F238E27FC236}">
                <a16:creationId xmlns:a16="http://schemas.microsoft.com/office/drawing/2014/main" xmlns="" id="{D30B356D-E96D-4955-B0C1-AB53E58C4BD1}"/>
              </a:ext>
            </a:extLst>
          </p:cNvPr>
          <p:cNvSpPr/>
          <p:nvPr/>
        </p:nvSpPr>
        <p:spPr>
          <a:xfrm flipH="1">
            <a:off x="21" y="0"/>
            <a:ext cx="2021085" cy="1357169"/>
          </a:xfrm>
          <a:custGeom>
            <a:avLst/>
            <a:gdLst>
              <a:gd name="connsiteX0" fmla="*/ 7799 w 2021085"/>
              <a:gd name="connsiteY0" fmla="*/ 0 h 1357169"/>
              <a:gd name="connsiteX1" fmla="*/ 4145 w 2021085"/>
              <a:gd name="connsiteY1" fmla="*/ 138133 h 1357169"/>
              <a:gd name="connsiteX2" fmla="*/ 266567 w 2021085"/>
              <a:gd name="connsiteY2" fmla="*/ 503819 h 1357169"/>
              <a:gd name="connsiteX3" fmla="*/ 755450 w 2021085"/>
              <a:gd name="connsiteY3" fmla="*/ 530868 h 1357169"/>
              <a:gd name="connsiteX4" fmla="*/ 1398620 w 2021085"/>
              <a:gd name="connsiteY4" fmla="*/ 654900 h 1357169"/>
              <a:gd name="connsiteX5" fmla="*/ 1636940 w 2021085"/>
              <a:gd name="connsiteY5" fmla="*/ 1018983 h 1357169"/>
              <a:gd name="connsiteX6" fmla="*/ 2017240 w 2021085"/>
              <a:gd name="connsiteY6" fmla="*/ 1356080 h 1357169"/>
              <a:gd name="connsiteX7" fmla="*/ 2021086 w 2021085"/>
              <a:gd name="connsiteY7" fmla="*/ 1357169 h 1357169"/>
              <a:gd name="connsiteX8" fmla="*/ 2021086 w 2021085"/>
              <a:gd name="connsiteY8" fmla="*/ 0 h 1357169"/>
              <a:gd name="connsiteX9" fmla="*/ 7799 w 2021085"/>
              <a:gd name="connsiteY9" fmla="*/ 0 h 1357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021085" h="1357169">
                <a:moveTo>
                  <a:pt x="7799" y="0"/>
                </a:moveTo>
                <a:cubicBezTo>
                  <a:pt x="-855" y="44036"/>
                  <a:pt x="-2649" y="90187"/>
                  <a:pt x="4145" y="138133"/>
                </a:cubicBezTo>
                <a:cubicBezTo>
                  <a:pt x="26452" y="296009"/>
                  <a:pt x="134202" y="422541"/>
                  <a:pt x="266567" y="503819"/>
                </a:cubicBezTo>
                <a:cubicBezTo>
                  <a:pt x="423353" y="600095"/>
                  <a:pt x="585331" y="577468"/>
                  <a:pt x="755450" y="530868"/>
                </a:cubicBezTo>
                <a:cubicBezTo>
                  <a:pt x="999667" y="464013"/>
                  <a:pt x="1216450" y="451578"/>
                  <a:pt x="1398620" y="654900"/>
                </a:cubicBezTo>
                <a:cubicBezTo>
                  <a:pt x="1495538" y="763099"/>
                  <a:pt x="1559765" y="895848"/>
                  <a:pt x="1636940" y="1018983"/>
                </a:cubicBezTo>
                <a:cubicBezTo>
                  <a:pt x="1725269" y="1159937"/>
                  <a:pt x="1852954" y="1305890"/>
                  <a:pt x="2017240" y="1356080"/>
                </a:cubicBezTo>
                <a:cubicBezTo>
                  <a:pt x="2018522" y="1356464"/>
                  <a:pt x="2019804" y="1356785"/>
                  <a:pt x="2021086" y="1357169"/>
                </a:cubicBezTo>
                <a:lnTo>
                  <a:pt x="2021086" y="0"/>
                </a:lnTo>
                <a:lnTo>
                  <a:pt x="7799" y="0"/>
                </a:lnTo>
                <a:close/>
              </a:path>
            </a:pathLst>
          </a:custGeom>
          <a:gradFill>
            <a:gsLst>
              <a:gs pos="1000">
                <a:schemeClr val="accent3"/>
              </a:gs>
              <a:gs pos="100000">
                <a:schemeClr val="accent4">
                  <a:alpha val="65000"/>
                </a:schemeClr>
              </a:gs>
            </a:gsLst>
            <a:lin ang="5400000" scaled="1"/>
          </a:gradFill>
          <a:ln w="2502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/>
          </a:p>
        </p:txBody>
      </p:sp>
      <p:sp>
        <p:nvSpPr>
          <p:cNvPr id="7" name="그래픽 4">
            <a:extLst>
              <a:ext uri="{FF2B5EF4-FFF2-40B4-BE49-F238E27FC236}">
                <a16:creationId xmlns:a16="http://schemas.microsoft.com/office/drawing/2014/main" xmlns="" id="{32A20718-0F16-4EAF-8AA0-F2FB6A2E5561}"/>
              </a:ext>
            </a:extLst>
          </p:cNvPr>
          <p:cNvSpPr/>
          <p:nvPr/>
        </p:nvSpPr>
        <p:spPr>
          <a:xfrm>
            <a:off x="1" y="5143492"/>
            <a:ext cx="1352252" cy="1716977"/>
          </a:xfrm>
          <a:custGeom>
            <a:avLst/>
            <a:gdLst>
              <a:gd name="connsiteX0" fmla="*/ 1223136 w 1352252"/>
              <a:gd name="connsiteY0" fmla="*/ 1440112 h 1716977"/>
              <a:gd name="connsiteX1" fmla="*/ 1005342 w 1352252"/>
              <a:gd name="connsiteY1" fmla="*/ 1223890 h 1716977"/>
              <a:gd name="connsiteX2" fmla="*/ 743824 w 1352252"/>
              <a:gd name="connsiteY2" fmla="*/ 201030 h 1716977"/>
              <a:gd name="connsiteX3" fmla="*/ 180734 w 1352252"/>
              <a:gd name="connsiteY3" fmla="*/ 15579 h 1716977"/>
              <a:gd name="connsiteX4" fmla="*/ 0 w 1352252"/>
              <a:gd name="connsiteY4" fmla="*/ 87603 h 1716977"/>
              <a:gd name="connsiteX5" fmla="*/ 0 w 1352252"/>
              <a:gd name="connsiteY5" fmla="*/ 1716978 h 1716977"/>
              <a:gd name="connsiteX6" fmla="*/ 1351087 w 1352252"/>
              <a:gd name="connsiteY6" fmla="*/ 1716978 h 1716977"/>
              <a:gd name="connsiteX7" fmla="*/ 1351836 w 1352252"/>
              <a:gd name="connsiteY7" fmla="*/ 1709117 h 1716977"/>
              <a:gd name="connsiteX8" fmla="*/ 1223136 w 1352252"/>
              <a:gd name="connsiteY8" fmla="*/ 1440112 h 17169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52252" h="1716977">
                <a:moveTo>
                  <a:pt x="1223136" y="1440112"/>
                </a:moveTo>
                <a:cubicBezTo>
                  <a:pt x="1150812" y="1367564"/>
                  <a:pt x="1065537" y="1306845"/>
                  <a:pt x="1005342" y="1223890"/>
                </a:cubicBezTo>
                <a:cubicBezTo>
                  <a:pt x="795559" y="934971"/>
                  <a:pt x="956452" y="488003"/>
                  <a:pt x="743824" y="201030"/>
                </a:cubicBezTo>
                <a:cubicBezTo>
                  <a:pt x="619167" y="32949"/>
                  <a:pt x="384303" y="-33011"/>
                  <a:pt x="180734" y="15579"/>
                </a:cubicBezTo>
                <a:cubicBezTo>
                  <a:pt x="120839" y="29879"/>
                  <a:pt x="59147" y="54885"/>
                  <a:pt x="0" y="87603"/>
                </a:cubicBezTo>
                <a:lnTo>
                  <a:pt x="0" y="1716978"/>
                </a:lnTo>
                <a:lnTo>
                  <a:pt x="1351087" y="1716978"/>
                </a:lnTo>
                <a:cubicBezTo>
                  <a:pt x="1351312" y="1714357"/>
                  <a:pt x="1351686" y="1711737"/>
                  <a:pt x="1351836" y="1709117"/>
                </a:cubicBezTo>
                <a:cubicBezTo>
                  <a:pt x="1357975" y="1606846"/>
                  <a:pt x="1295459" y="1512735"/>
                  <a:pt x="1223136" y="1440112"/>
                </a:cubicBezTo>
                <a:close/>
              </a:path>
            </a:pathLst>
          </a:custGeom>
          <a:gradFill>
            <a:gsLst>
              <a:gs pos="1000">
                <a:schemeClr val="accent3"/>
              </a:gs>
              <a:gs pos="100000">
                <a:schemeClr val="accent4">
                  <a:alpha val="65000"/>
                </a:schemeClr>
              </a:gs>
            </a:gsLst>
            <a:lin ang="5400000" scaled="1"/>
          </a:gradFill>
          <a:ln w="2502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5793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319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704" r:id="rId2"/>
    <p:sldLayoutId id="2147483702" r:id="rId3"/>
    <p:sldLayoutId id="2147483703" r:id="rId4"/>
    <p:sldLayoutId id="2147483705" r:id="rId5"/>
    <p:sldLayoutId id="2147483706" r:id="rId6"/>
    <p:sldLayoutId id="2147483707" r:id="rId7"/>
    <p:sldLayoutId id="2147483710" r:id="rId8"/>
    <p:sldLayoutId id="2147483688" r:id="rId9"/>
    <p:sldLayoutId id="2147483691" r:id="rId10"/>
    <p:sldLayoutId id="2147483689" r:id="rId11"/>
    <p:sldLayoutId id="2147483690" r:id="rId12"/>
    <p:sldLayoutId id="2147483692" r:id="rId13"/>
    <p:sldLayoutId id="2147483693" r:id="rId14"/>
    <p:sldLayoutId id="2147483694" r:id="rId15"/>
    <p:sldLayoutId id="2147483695" r:id="rId16"/>
    <p:sldLayoutId id="2147483696" r:id="rId17"/>
    <p:sldLayoutId id="2147483697" r:id="rId18"/>
    <p:sldLayoutId id="2147483698" r:id="rId19"/>
    <p:sldLayoutId id="2147483699" r:id="rId20"/>
    <p:sldLayoutId id="2147483700" r:id="rId21"/>
    <p:sldLayoutId id="2147483701" r:id="rId22"/>
    <p:sldLayoutId id="2147483687" r:id="rId23"/>
    <p:sldLayoutId id="2147483664" r:id="rId24"/>
  </p:sldLayoutIdLs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ตาราง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2657900"/>
              </p:ext>
            </p:extLst>
          </p:nvPr>
        </p:nvGraphicFramePr>
        <p:xfrm>
          <a:off x="436218" y="1511015"/>
          <a:ext cx="10634553" cy="423896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6423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26596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04357">
                  <a:extLst>
                    <a:ext uri="{9D8B030D-6E8A-4147-A177-3AD203B41FA5}">
                      <a16:colId xmlns:a16="http://schemas.microsoft.com/office/drawing/2014/main" xmlns="" val="2820953211"/>
                    </a:ext>
                  </a:extLst>
                </a:gridCol>
              </a:tblGrid>
              <a:tr h="611841"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โครงการ</a:t>
                      </a:r>
                      <a:endParaRPr lang="en-US" sz="20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กิจกรรม/กลุ่มเป้าหมาย</a:t>
                      </a:r>
                      <a:endParaRPr lang="en-US" sz="20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หน่วยงานที่จัดทำ</a:t>
                      </a:r>
                      <a:endParaRPr lang="en-US" sz="20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74058">
                <a:tc rowSpan="2">
                  <a:txBody>
                    <a:bodyPr/>
                    <a:lstStyle/>
                    <a:p>
                      <a:r>
                        <a:rPr lang="th-TH" sz="20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 โครงการพัฒนาคุณภาพชีวิต และยกระดับเศรษฐกิจฐานราก (</a:t>
                      </a:r>
                      <a:r>
                        <a:rPr lang="en-US" sz="20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3,500,000</a:t>
                      </a:r>
                      <a:r>
                        <a:rPr lang="en-US" sz="2000" baseline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-</a:t>
                      </a:r>
                      <a:r>
                        <a:rPr lang="th-TH" sz="2000" baseline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)</a:t>
                      </a:r>
                      <a:endParaRPr lang="th-TH" sz="2000" dirty="0" smtClean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endParaRPr lang="th-TH" sz="2000" b="1" dirty="0" smtClean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1.1 </a:t>
                      </a:r>
                      <a:r>
                        <a:rPr lang="th-TH" sz="20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โครงการพัฒนาชุมชนท้องถิ่นเป้าหมายของมหาวิทยาลัยตามนโยบาย</a:t>
                      </a:r>
                      <a:r>
                        <a:rPr lang="th-TH" sz="2000" baseline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en-US" sz="2000" baseline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 </a:t>
                      </a:r>
                      <a:r>
                        <a:rPr lang="th-TH" sz="2000" baseline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คณะ </a:t>
                      </a:r>
                      <a:r>
                        <a:rPr lang="en-US" sz="2000" baseline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th-TH" sz="2000" baseline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อำเภอ จำนวน </a:t>
                      </a:r>
                      <a:r>
                        <a:rPr lang="en-US" sz="2000" baseline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 </a:t>
                      </a:r>
                      <a:r>
                        <a:rPr lang="th-TH" sz="2000" baseline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ชุมชน</a:t>
                      </a:r>
                      <a:endParaRPr lang="en-US" sz="2000" dirty="0" smtClean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- </a:t>
                      </a:r>
                      <a:r>
                        <a:rPr lang="th-TH" sz="2000" baseline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จังหวัดเพชรบุรี จำนวน </a:t>
                      </a:r>
                      <a:r>
                        <a:rPr lang="en-US" sz="2000" baseline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 </a:t>
                      </a:r>
                      <a:r>
                        <a:rPr lang="th-TH" sz="2000" baseline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ชุมชน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aseline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- </a:t>
                      </a:r>
                      <a:r>
                        <a:rPr lang="th-TH" sz="2000" baseline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จังหวัดประจวบคีรีขันธ์จำนวน </a:t>
                      </a:r>
                      <a:r>
                        <a:rPr lang="en-US" sz="2000" baseline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 </a:t>
                      </a:r>
                      <a:r>
                        <a:rPr lang="th-TH" sz="2000" baseline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ชุมชน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คณะ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คณะ</a:t>
                      </a:r>
                      <a:r>
                        <a:rPr lang="th-TH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/สถาบันวิจัยฯ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2149">
                <a:tc vMerge="1">
                  <a:txBody>
                    <a:bodyPr/>
                    <a:lstStyle/>
                    <a:p>
                      <a:endParaRPr lang="en-US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1.2</a:t>
                      </a:r>
                      <a:r>
                        <a:rPr lang="en-US" sz="2000" baseline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2000" baseline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โครงการวิจัยภายใต้</a:t>
                      </a:r>
                      <a:r>
                        <a:rPr lang="th-TH" sz="20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โครงการพัฒนาคุณภาพชีวิต และยกระดับเศรษฐกิจฐานราก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คณะ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คณะ</a:t>
                      </a:r>
                      <a:r>
                        <a:rPr lang="th-TH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/สถาบันวิจัยฯ</a:t>
                      </a:r>
                      <a:endParaRPr lang="en-US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600588550"/>
                  </a:ext>
                </a:extLst>
              </a:tr>
              <a:tr h="611841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 โครงการยกระดับมาตรฐานผลิตภัณฑ์ชุมชน สู่ </a:t>
                      </a:r>
                      <a:r>
                        <a:rPr lang="en-US" sz="20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University as Marketplace</a:t>
                      </a:r>
                      <a:r>
                        <a:rPr lang="th-TH" sz="20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</a:t>
                      </a:r>
                      <a:r>
                        <a:rPr lang="en-US" sz="20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1,000,000</a:t>
                      </a:r>
                      <a:r>
                        <a:rPr lang="en-US" sz="2000" baseline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-</a:t>
                      </a:r>
                      <a:r>
                        <a:rPr lang="th-TH" sz="2000" baseline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)</a:t>
                      </a:r>
                      <a:endParaRPr lang="th-TH" sz="2000" dirty="0" smtClean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000" dirty="0" smtClean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endParaRPr lang="en-US" sz="20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2.1</a:t>
                      </a:r>
                      <a:r>
                        <a:rPr lang="en-US" sz="2000" baseline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20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การยกระดับมาตรฐานผลิตภัณฑ์ชุมชน สู่ </a:t>
                      </a:r>
                      <a:r>
                        <a:rPr lang="en-US" sz="20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University as Marketplace</a:t>
                      </a:r>
                      <a:endParaRPr lang="th-TH" sz="2000" dirty="0" smtClean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คณะวิทยาการจัดการ/</a:t>
                      </a:r>
                    </a:p>
                    <a:p>
                      <a:pPr marL="0" marR="0" indent="0" algn="ctr" defTabSz="914400" rtl="0" eaLnBrk="1" fontAlgn="b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ศูนย์บ่มเพาะวิสาหกิจ/เครือข่าย</a:t>
                      </a:r>
                      <a:endParaRPr lang="en-US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ctr" fontAlgn="b"/>
                      <a:r>
                        <a:rPr lang="th-TH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(วิจัยสามารถขอได้ทุกในประเด็นที่เข้าข่ายกรอบวิจัยฯ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10670">
                <a:tc vMerge="1">
                  <a:txBody>
                    <a:bodyPr/>
                    <a:lstStyle/>
                    <a:p>
                      <a:endParaRPr lang="en-US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2.2 </a:t>
                      </a:r>
                      <a:r>
                        <a:rPr lang="th-TH" sz="20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โครงการวิจัยเพื่อการพัฒนาผลิตภัณฑ์ชุมชน (ไม่ซ้ำกับ 1 คณะ 1 อำเภอ)</a:t>
                      </a:r>
                      <a:endParaRPr lang="en-US" sz="20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3143473918"/>
                  </a:ext>
                </a:extLst>
              </a:tr>
            </a:tbl>
          </a:graphicData>
        </a:graphic>
      </p:graphicFrame>
      <p:sp>
        <p:nvSpPr>
          <p:cNvPr id="3" name="สี่เหลี่ยมผืนผ้า 2"/>
          <p:cNvSpPr/>
          <p:nvPr/>
        </p:nvSpPr>
        <p:spPr>
          <a:xfrm>
            <a:off x="3139607" y="674188"/>
            <a:ext cx="60228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h-TH" sz="2800" b="1" dirty="0" smtClean="0">
                <a:ea typeface="Calibri" panose="020F0502020204030204" pitchFamily="34" charset="0"/>
                <a:cs typeface="TH SarabunPSK" panose="020B0500040200020003" pitchFamily="34" charset="-34"/>
              </a:rPr>
              <a:t>โครงการ</a:t>
            </a:r>
            <a:r>
              <a:rPr lang="th-TH" sz="2800" b="1" dirty="0">
                <a:ea typeface="Calibri" panose="020F0502020204030204" pitchFamily="34" charset="0"/>
                <a:cs typeface="TH SarabunPSK" panose="020B0500040200020003" pitchFamily="34" charset="-34"/>
              </a:rPr>
              <a:t>/กิจกรรมภายใต้ยุทธศาสตร์ที่ 5 การพัฒนาท้องถิ่น</a:t>
            </a:r>
            <a:endParaRPr lang="th-TH" sz="2800" dirty="0"/>
          </a:p>
        </p:txBody>
      </p:sp>
    </p:spTree>
    <p:extLst>
      <p:ext uri="{BB962C8B-B14F-4D97-AF65-F5344CB8AC3E}">
        <p14:creationId xmlns:p14="http://schemas.microsoft.com/office/powerpoint/2010/main" val="3493123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ตาราง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6195151"/>
              </p:ext>
            </p:extLst>
          </p:nvPr>
        </p:nvGraphicFramePr>
        <p:xfrm>
          <a:off x="613954" y="805621"/>
          <a:ext cx="10358846" cy="539777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443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47956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34986">
                  <a:extLst>
                    <a:ext uri="{9D8B030D-6E8A-4147-A177-3AD203B41FA5}">
                      <a16:colId xmlns:a16="http://schemas.microsoft.com/office/drawing/2014/main" xmlns="" val="2820953211"/>
                    </a:ext>
                  </a:extLst>
                </a:gridCol>
              </a:tblGrid>
              <a:tr h="631293"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โครงการ</a:t>
                      </a:r>
                      <a:endParaRPr lang="en-US" sz="20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กิจกรรม/กลุ่มเป้าหมาย</a:t>
                      </a:r>
                      <a:endParaRPr lang="en-US" sz="20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หน่วยงานที่จัดทำ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95142">
                <a:tc rowSpan="7">
                  <a:txBody>
                    <a:bodyPr/>
                    <a:lstStyle/>
                    <a:p>
                      <a:r>
                        <a:rPr lang="th-TH" sz="20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3. โครงการศูนย์การเรียนรู้ เพื่อเป้าหมายการพัฒนาพื้นที่ยั่งยืน สำหรับการบริหารจัดการทรัพยากรชุมชน </a:t>
                      </a:r>
                      <a:endParaRPr lang="en-US" sz="2000" dirty="0" smtClean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r>
                        <a:rPr lang="th-TH" sz="20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(10,500,000</a:t>
                      </a:r>
                      <a:r>
                        <a:rPr lang="en-US" sz="20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-</a:t>
                      </a:r>
                      <a:r>
                        <a:rPr lang="th-TH" sz="20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)</a:t>
                      </a:r>
                    </a:p>
                    <a:p>
                      <a:endParaRPr lang="en-US" sz="20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3.1 </a:t>
                      </a:r>
                      <a:r>
                        <a:rPr lang="th-TH" sz="20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ศูนย์เรียนรู้เกษตรภายในมหาวิทยาลัยฯ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                             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คณะเทคโนโลยีการเกษตร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22562">
                <a:tc vMerge="1">
                  <a:txBody>
                    <a:bodyPr/>
                    <a:lstStyle/>
                    <a:p>
                      <a:endParaRPr lang="en-US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0" i="0" u="none" strike="noStrike" dirty="0" smtClean="0">
                          <a:solidFill>
                            <a:srgbClr val="262626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r>
                        <a:rPr lang="th-TH" sz="2000" b="0" i="0" u="none" strike="noStrike" dirty="0" smtClean="0">
                          <a:solidFill>
                            <a:srgbClr val="262626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.2 ศูนย์การเรียนรู้วิทยาเขตโป่งสลอด (ตามแผนพัฒนาพื้นที่โป่งสลอด) </a:t>
                      </a:r>
                      <a:endParaRPr lang="th-TH" sz="2000" b="0" i="0" u="none" strike="noStrike" dirty="0">
                        <a:solidFill>
                          <a:srgbClr val="262626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สถาบันวิจัยฯ/คณะ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8 </a:t>
                      </a:r>
                      <a:r>
                        <a:rPr lang="th-TH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คณะ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85934">
                <a:tc vMerge="1">
                  <a:txBody>
                    <a:bodyPr/>
                    <a:lstStyle/>
                    <a:p>
                      <a:endParaRPr lang="en-US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0" i="0" u="none" strike="noStrike" dirty="0" smtClean="0">
                          <a:solidFill>
                            <a:srgbClr val="262626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r>
                        <a:rPr lang="th-TH" sz="2000" b="0" i="0" u="none" strike="noStrike" dirty="0" smtClean="0">
                          <a:solidFill>
                            <a:srgbClr val="262626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.3 </a:t>
                      </a:r>
                      <a:r>
                        <a:rPr lang="th-TH" sz="2000" b="0" i="0" u="none" strike="noStrike" dirty="0">
                          <a:solidFill>
                            <a:srgbClr val="262626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ศูนย์การเรียนรู้ศาสตร์</a:t>
                      </a:r>
                      <a:r>
                        <a:rPr lang="th-TH" sz="2000" b="0" i="0" u="none" strike="noStrike" dirty="0" smtClean="0">
                          <a:solidFill>
                            <a:srgbClr val="262626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พระราชา</a:t>
                      </a:r>
                      <a:endParaRPr lang="th-TH" sz="2000" b="0" i="0" u="none" strike="noStrike" dirty="0">
                        <a:solidFill>
                          <a:srgbClr val="262626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สำนัก</a:t>
                      </a:r>
                      <a:r>
                        <a:rPr lang="th-TH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วิทยบริ</a:t>
                      </a:r>
                      <a:r>
                        <a:rPr lang="th-TH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การฯ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485144522"/>
                  </a:ext>
                </a:extLst>
              </a:tr>
              <a:tr h="579081">
                <a:tc vMerge="1">
                  <a:txBody>
                    <a:bodyPr/>
                    <a:lstStyle/>
                    <a:p>
                      <a:endParaRPr lang="en-US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0" i="0" u="none" strike="noStrike" dirty="0" smtClean="0">
                          <a:solidFill>
                            <a:srgbClr val="262626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r>
                        <a:rPr lang="th-TH" sz="2000" b="0" i="0" u="none" strike="noStrike" dirty="0" smtClean="0">
                          <a:solidFill>
                            <a:srgbClr val="262626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.4 </a:t>
                      </a:r>
                      <a:r>
                        <a:rPr lang="th-TH" sz="2000" b="0" i="0" u="none" strike="noStrike" dirty="0">
                          <a:solidFill>
                            <a:srgbClr val="262626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ศูนย์การเรียนรู้ด้าน</a:t>
                      </a:r>
                      <a:r>
                        <a:rPr lang="th-TH" sz="2000" b="0" i="0" u="none" strike="noStrike" dirty="0" err="1">
                          <a:solidFill>
                            <a:srgbClr val="262626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ศิลป</a:t>
                      </a:r>
                      <a:r>
                        <a:rPr lang="th-TH" sz="2000" b="0" i="0" u="none" strike="noStrike" dirty="0">
                          <a:solidFill>
                            <a:srgbClr val="262626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วัฒนธรรม </a:t>
                      </a:r>
                      <a:endParaRPr lang="th-TH" sz="2000" b="0" i="0" u="none" strike="noStrike" dirty="0" smtClean="0">
                        <a:solidFill>
                          <a:srgbClr val="262626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0" indent="0" algn="l" rtl="0" fontAlgn="ctr">
                        <a:buFontTx/>
                        <a:buNone/>
                      </a:pPr>
                      <a:r>
                        <a:rPr lang="th-TH" sz="2000" b="0" i="0" u="none" strike="noStrike" dirty="0" smtClean="0">
                          <a:solidFill>
                            <a:srgbClr val="262626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- สถาบัน</a:t>
                      </a:r>
                      <a:r>
                        <a:rPr lang="th-TH" sz="2000" b="0" i="0" u="none" strike="noStrike" dirty="0">
                          <a:solidFill>
                            <a:srgbClr val="262626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ช่างเมือง</a:t>
                      </a:r>
                      <a:r>
                        <a:rPr lang="th-TH" sz="2000" b="0" i="0" u="none" strike="noStrike" dirty="0" smtClean="0">
                          <a:solidFill>
                            <a:srgbClr val="262626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เพชร</a:t>
                      </a:r>
                    </a:p>
                    <a:p>
                      <a:pPr marL="0" indent="0" algn="l" rtl="0" fontAlgn="ctr">
                        <a:buFontTx/>
                        <a:buNone/>
                      </a:pPr>
                      <a:r>
                        <a:rPr lang="en-US" sz="2000" b="0" i="0" u="none" strike="noStrike" dirty="0" smtClean="0">
                          <a:solidFill>
                            <a:srgbClr val="262626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-</a:t>
                      </a:r>
                      <a:r>
                        <a:rPr lang="en-US" sz="2000" b="0" i="0" u="none" strike="noStrike" baseline="0" dirty="0" smtClean="0">
                          <a:solidFill>
                            <a:srgbClr val="262626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2000" b="0" i="0" u="none" strike="noStrike" baseline="0" dirty="0" smtClean="0">
                          <a:solidFill>
                            <a:srgbClr val="262626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อุทยานปูนปั้นสกุลช่างเมืองเพชร</a:t>
                      </a:r>
                      <a:endParaRPr lang="th-TH" sz="2000" b="0" i="0" u="none" strike="noStrike" dirty="0">
                        <a:solidFill>
                          <a:srgbClr val="262626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สถาบันวิจัยฯ/คณะมนุษยศาสตร์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2459849197"/>
                  </a:ext>
                </a:extLst>
              </a:tr>
              <a:tr h="633860">
                <a:tc vMerge="1">
                  <a:txBody>
                    <a:bodyPr/>
                    <a:lstStyle/>
                    <a:p>
                      <a:endParaRPr lang="en-US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0" i="0" u="none" strike="noStrike" dirty="0" smtClean="0">
                          <a:solidFill>
                            <a:srgbClr val="262626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r>
                        <a:rPr lang="th-TH" sz="2000" b="0" i="0" u="none" strike="noStrike" dirty="0" smtClean="0">
                          <a:solidFill>
                            <a:srgbClr val="262626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.5 </a:t>
                      </a:r>
                      <a:r>
                        <a:rPr lang="th-TH" sz="2000" b="0" i="0" u="none" strike="noStrike" dirty="0">
                          <a:solidFill>
                            <a:srgbClr val="262626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ศูนย์วิจัยมะริด-สิงขร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คณะครุศาสตร์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2407352708"/>
                  </a:ext>
                </a:extLst>
              </a:tr>
              <a:tr h="550181">
                <a:tc vMerge="1">
                  <a:txBody>
                    <a:bodyPr/>
                    <a:lstStyle/>
                    <a:p>
                      <a:endParaRPr lang="en-US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0" i="0" u="none" strike="noStrike" dirty="0" smtClean="0">
                          <a:solidFill>
                            <a:srgbClr val="262626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r>
                        <a:rPr lang="th-TH" sz="2000" b="0" i="0" u="none" strike="noStrike" dirty="0" smtClean="0">
                          <a:solidFill>
                            <a:srgbClr val="262626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.6 </a:t>
                      </a:r>
                      <a:r>
                        <a:rPr lang="th-TH" sz="2000" b="0" i="0" u="none" strike="noStrike" dirty="0">
                          <a:solidFill>
                            <a:srgbClr val="262626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ศูนย์เรียนรู้ชุมชนเป้าหมายของมหาวิทยาลัย</a:t>
                      </a:r>
                      <a:r>
                        <a:rPr lang="th-TH" sz="2000" b="0" i="0" u="none" strike="noStrike" dirty="0" smtClean="0">
                          <a:solidFill>
                            <a:srgbClr val="262626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ฯ และ</a:t>
                      </a:r>
                      <a:r>
                        <a:rPr lang="th-TH" sz="2000" b="0" i="0" u="none" strike="noStrike" dirty="0">
                          <a:solidFill>
                            <a:srgbClr val="262626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ชุมชนพื้นที่โครงการอันเนื่องมาจาก</a:t>
                      </a:r>
                      <a:r>
                        <a:rPr lang="th-TH" sz="2000" b="0" i="0" u="none" strike="noStrike" dirty="0" smtClean="0">
                          <a:solidFill>
                            <a:srgbClr val="262626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พระราชดำริ (ชุมชนบูรณาการความร่วมมือ)</a:t>
                      </a:r>
                      <a:endParaRPr lang="th-TH" sz="2000" b="0" i="0" u="none" strike="noStrike" dirty="0">
                        <a:solidFill>
                          <a:srgbClr val="262626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คณะทั้ง</a:t>
                      </a:r>
                      <a:r>
                        <a:rPr lang="th-TH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8 คณะ/สถาบันฯ/สำนัก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3763514290"/>
                  </a:ext>
                </a:extLst>
              </a:tr>
              <a:tr h="785934">
                <a:tc vMerge="1">
                  <a:txBody>
                    <a:bodyPr/>
                    <a:lstStyle/>
                    <a:p>
                      <a:endParaRPr lang="en-US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0" i="0" u="none" strike="noStrike" dirty="0" smtClean="0">
                          <a:solidFill>
                            <a:srgbClr val="262626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r>
                        <a:rPr lang="th-TH" sz="2000" b="0" i="0" u="none" strike="noStrike" dirty="0" smtClean="0">
                          <a:solidFill>
                            <a:srgbClr val="262626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.7 </a:t>
                      </a:r>
                      <a:r>
                        <a:rPr lang="th-TH" sz="2000" b="0" i="0" u="none" strike="noStrike" dirty="0">
                          <a:solidFill>
                            <a:srgbClr val="262626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ศูนย์</a:t>
                      </a:r>
                      <a:r>
                        <a:rPr lang="th-TH" sz="2000" b="0" i="0" u="none" strike="noStrike" dirty="0" smtClean="0">
                          <a:solidFill>
                            <a:srgbClr val="262626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เรียนรู้ภายใน/ภายนอก ตามนโยบายมหาวิทยาลัยฯ</a:t>
                      </a:r>
                      <a:endParaRPr lang="th-TH" sz="2000" b="0" i="0" u="none" strike="noStrike" dirty="0">
                        <a:solidFill>
                          <a:srgbClr val="262626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คณะทั้ง 8 คณะ/สถาบันฯ/สำนัก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906903453"/>
                  </a:ext>
                </a:extLst>
              </a:tr>
            </a:tbl>
          </a:graphicData>
        </a:graphic>
      </p:graphicFrame>
      <p:sp>
        <p:nvSpPr>
          <p:cNvPr id="3" name="สี่เหลี่ยมผืนผ้า 2"/>
          <p:cNvSpPr/>
          <p:nvPr/>
        </p:nvSpPr>
        <p:spPr>
          <a:xfrm>
            <a:off x="3160293" y="177800"/>
            <a:ext cx="58769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h-TH" sz="2800" b="1" dirty="0" smtClean="0">
                <a:ea typeface="Calibri" panose="020F0502020204030204" pitchFamily="34" charset="0"/>
                <a:cs typeface="TH SarabunPSK" panose="020B0500040200020003" pitchFamily="34" charset="-34"/>
              </a:rPr>
              <a:t>โครงการ</a:t>
            </a:r>
            <a:r>
              <a:rPr lang="th-TH" sz="2800" b="1" dirty="0">
                <a:ea typeface="Calibri" panose="020F0502020204030204" pitchFamily="34" charset="0"/>
                <a:cs typeface="TH SarabunPSK" panose="020B0500040200020003" pitchFamily="34" charset="-34"/>
              </a:rPr>
              <a:t>/กิจกรรมภายใต้ยุทธศาสตร์ที่ 5 การพัฒนาท้องถิ่น</a:t>
            </a:r>
            <a:endParaRPr lang="th-TH" sz="2800" dirty="0"/>
          </a:p>
        </p:txBody>
      </p:sp>
    </p:spTree>
    <p:extLst>
      <p:ext uri="{BB962C8B-B14F-4D97-AF65-F5344CB8AC3E}">
        <p14:creationId xmlns:p14="http://schemas.microsoft.com/office/powerpoint/2010/main" val="2548124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ตาราง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421894"/>
              </p:ext>
            </p:extLst>
          </p:nvPr>
        </p:nvGraphicFramePr>
        <p:xfrm>
          <a:off x="514595" y="805622"/>
          <a:ext cx="10711298" cy="569069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0742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97299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30879">
                  <a:extLst>
                    <a:ext uri="{9D8B030D-6E8A-4147-A177-3AD203B41FA5}">
                      <a16:colId xmlns:a16="http://schemas.microsoft.com/office/drawing/2014/main" xmlns="" val="2820953211"/>
                    </a:ext>
                  </a:extLst>
                </a:gridCol>
              </a:tblGrid>
              <a:tr h="530050"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โครงการ</a:t>
                      </a:r>
                      <a:endParaRPr lang="en-US" sz="20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กิจกรรม/กลุ่มเป้าหมาย</a:t>
                      </a:r>
                      <a:endParaRPr lang="en-US" sz="20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หน่วยงานที่จัดทำ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19438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4.</a:t>
                      </a:r>
                      <a:r>
                        <a:rPr lang="th-TH" sz="20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โครงการตามบริบทมหาวิทยาลัยราชภัฏเพชรบุรี  (7,313,500 )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20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4.1</a:t>
                      </a:r>
                      <a:r>
                        <a:rPr lang="en-US" sz="2000" baseline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20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ขับเคลื่อนงานพัฒนาท้องถิ่นและบริการวิชาการ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th-TH" sz="2000" baseline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จ้างเจ้าหน้าที่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th-TH" sz="2000" baseline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การประชุม/ลงพื้นที่/เวทีประชาคม/กำกับติดตามงาน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th-TH" sz="2000" baseline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การพัฒนาศักยภาพบุคลากรด้านพัฒนาท้องถิ่น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th-TH" sz="2000" baseline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การผลิตสื่อประชาสัมพันธ์และจัดงานนำเสนอผล</a:t>
                      </a:r>
                      <a:r>
                        <a:rPr lang="th-TH" sz="2000" baseline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ดำเนินงาน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สถาบันวิจัยฯ ประสานความร่วมมือกับหน่วยงานภายในมหาวิทยาลัย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232752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4.2 </a:t>
                      </a:r>
                      <a:r>
                        <a:rPr lang="th-TH" sz="20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ขับเคลื่อนการดำเนินงานด้าน</a:t>
                      </a:r>
                      <a:r>
                        <a:rPr lang="th-TH" sz="2000" dirty="0" err="1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ศิลป</a:t>
                      </a:r>
                      <a:r>
                        <a:rPr lang="th-TH" sz="20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วัฒนธรรม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th-TH" sz="2000" baseline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จ้างเจ้าหน้าที่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th-TH" sz="2000" baseline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มหกรรมอาเซียนสัมพันธ์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th-TH" sz="2000" baseline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เผยแพร่และทำนุบำรุง</a:t>
                      </a:r>
                      <a:r>
                        <a:rPr lang="th-TH" sz="2000" baseline="0" dirty="0" err="1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ศิลป</a:t>
                      </a:r>
                      <a:r>
                        <a:rPr lang="th-TH" sz="2000" baseline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วัฒนธรรม</a:t>
                      </a:r>
                      <a:endParaRPr lang="th-TH" sz="2000" dirty="0" smtClean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สถาบันวิจัยฯ ประสานความร่วมมือกับหน่วยงานภายในมหาวิทยาลัย</a:t>
                      </a:r>
                    </a:p>
                    <a:p>
                      <a:pPr algn="ctr" fontAlgn="t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210983611"/>
                  </a:ext>
                </a:extLst>
              </a:tr>
              <a:tr h="958848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4.3 </a:t>
                      </a:r>
                      <a:r>
                        <a:rPr lang="th-TH" sz="20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พัฒนาท้องถิ่นโดยมุ่งเน้นวิสัยทัศน์และศักยภาพของมหาวิทยาลัย</a:t>
                      </a:r>
                      <a:endParaRPr lang="th-TH" sz="2000" dirty="0" smtClean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คณะทั้ง 8 คณะ/สถาบันฯ/สำนัก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556347262"/>
                  </a:ext>
                </a:extLst>
              </a:tr>
              <a:tr h="1275713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4.4 </a:t>
                      </a:r>
                      <a:r>
                        <a:rPr lang="th-TH" sz="20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โครงการจำเป็น</a:t>
                      </a:r>
                      <a:r>
                        <a:rPr lang="th-TH" sz="20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เร่งด่วนของมหาวิทยาลัยฯ/นโยบายสภามหาวิทยาลัยฯ</a:t>
                      </a:r>
                      <a:endParaRPr lang="th-TH" sz="2000" dirty="0" smtClean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คณะทั้ง 8 คณะ/สถาบันฯ/สำนัก</a:t>
                      </a:r>
                    </a:p>
                    <a:p>
                      <a:pPr algn="ctr" fontAlgn="t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680267043"/>
                  </a:ext>
                </a:extLst>
              </a:tr>
            </a:tbl>
          </a:graphicData>
        </a:graphic>
      </p:graphicFrame>
      <p:sp>
        <p:nvSpPr>
          <p:cNvPr id="3" name="สี่เหลี่ยมผืนผ้า 2"/>
          <p:cNvSpPr/>
          <p:nvPr/>
        </p:nvSpPr>
        <p:spPr>
          <a:xfrm>
            <a:off x="3160293" y="177800"/>
            <a:ext cx="58769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h-TH" sz="2800" b="1" dirty="0" smtClean="0">
                <a:ea typeface="Calibri" panose="020F0502020204030204" pitchFamily="34" charset="0"/>
                <a:cs typeface="TH SarabunPSK" panose="020B0500040200020003" pitchFamily="34" charset="-34"/>
              </a:rPr>
              <a:t>โครงการ</a:t>
            </a:r>
            <a:r>
              <a:rPr lang="th-TH" sz="2800" b="1" dirty="0">
                <a:ea typeface="Calibri" panose="020F0502020204030204" pitchFamily="34" charset="0"/>
                <a:cs typeface="TH SarabunPSK" panose="020B0500040200020003" pitchFamily="34" charset="-34"/>
              </a:rPr>
              <a:t>/กิจกรรมภายใต้ยุทธศาสตร์ที่ 5 การพัฒนาท้องถิ่น</a:t>
            </a:r>
            <a:endParaRPr lang="th-TH" sz="2800" dirty="0"/>
          </a:p>
        </p:txBody>
      </p:sp>
    </p:spTree>
    <p:extLst>
      <p:ext uri="{BB962C8B-B14F-4D97-AF65-F5344CB8AC3E}">
        <p14:creationId xmlns:p14="http://schemas.microsoft.com/office/powerpoint/2010/main" val="2608093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417245" y="1897928"/>
            <a:ext cx="1331066" cy="362967"/>
          </a:xfrm>
          <a:prstGeom prst="roundRect">
            <a:avLst/>
          </a:prstGeom>
          <a:solidFill>
            <a:schemeClr val="bg2">
              <a:lumMod val="95000"/>
            </a:schemeClr>
          </a:solidFill>
          <a:ln>
            <a:solidFill>
              <a:srgbClr val="FFCD5F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endParaRPr lang="th-TH"/>
          </a:p>
        </p:txBody>
      </p:sp>
      <p:sp>
        <p:nvSpPr>
          <p:cNvPr id="2" name="Rounded Rectangle 1"/>
          <p:cNvSpPr/>
          <p:nvPr/>
        </p:nvSpPr>
        <p:spPr>
          <a:xfrm>
            <a:off x="624704" y="693375"/>
            <a:ext cx="5323336" cy="523029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endParaRPr lang="th-TH"/>
          </a:p>
        </p:txBody>
      </p:sp>
      <p:grpSp>
        <p:nvGrpSpPr>
          <p:cNvPr id="46" name="Group 5"/>
          <p:cNvGrpSpPr/>
          <p:nvPr/>
        </p:nvGrpSpPr>
        <p:grpSpPr>
          <a:xfrm>
            <a:off x="105192" y="5953423"/>
            <a:ext cx="3672481" cy="695359"/>
            <a:chOff x="323528" y="116633"/>
            <a:chExt cx="4259260" cy="794879"/>
          </a:xfrm>
        </p:grpSpPr>
        <p:sp>
          <p:nvSpPr>
            <p:cNvPr id="50" name="Rectangle 6"/>
            <p:cNvSpPr/>
            <p:nvPr/>
          </p:nvSpPr>
          <p:spPr>
            <a:xfrm>
              <a:off x="776072" y="169475"/>
              <a:ext cx="3806716" cy="742037"/>
            </a:xfrm>
            <a:prstGeom prst="rect">
              <a:avLst/>
            </a:prstGeom>
            <a:solidFill>
              <a:srgbClr val="FFFFCC">
                <a:alpha val="55000"/>
              </a:srgbClr>
            </a:solidFill>
          </p:spPr>
          <p:txBody>
            <a:bodyPr wrap="square">
              <a:spAutoFit/>
            </a:bodyPr>
            <a:lstStyle/>
            <a:p>
              <a:r>
                <a:rPr lang="en-US" b="1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     </a:t>
              </a:r>
              <a:r>
                <a:rPr lang="th-TH" b="1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มหาวิทยาลัย</a:t>
              </a:r>
              <a:r>
                <a:rPr lang="th-TH" b="1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ราช</a:t>
              </a:r>
              <a:r>
                <a:rPr lang="th-TH" b="1" dirty="0" err="1">
                  <a:latin typeface="TH SarabunPSK" panose="020B0500040200020003" pitchFamily="34" charset="-34"/>
                  <a:cs typeface="TH SarabunPSK" panose="020B0500040200020003" pitchFamily="34" charset="-34"/>
                </a:rPr>
                <a:t>ภัฏ</a:t>
              </a:r>
              <a:r>
                <a:rPr lang="th-TH" b="1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เพชรบุรี</a:t>
              </a:r>
              <a:r>
                <a:rPr lang="en-US" b="1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 </a:t>
              </a:r>
            </a:p>
            <a:p>
              <a:r>
                <a:rPr lang="en-US" b="1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     :</a:t>
              </a:r>
              <a:r>
                <a:rPr lang="th-TH" b="1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 </a:t>
              </a:r>
              <a:r>
                <a:rPr lang="en-US" sz="1600" b="1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Phetchaburi </a:t>
              </a:r>
              <a:r>
                <a:rPr lang="en-US" sz="1600" b="1" dirty="0" err="1">
                  <a:latin typeface="TH SarabunPSK" panose="020B0500040200020003" pitchFamily="34" charset="-34"/>
                  <a:cs typeface="TH SarabunPSK" panose="020B0500040200020003" pitchFamily="34" charset="-34"/>
                </a:rPr>
                <a:t>Rajabhat</a:t>
              </a:r>
              <a:r>
                <a:rPr lang="en-US" sz="1600" b="1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 University (PBRU)</a:t>
              </a:r>
              <a:endParaRPr lang="en-US" b="1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pic>
          <p:nvPicPr>
            <p:cNvPr id="51" name="Picture 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3528" y="116633"/>
              <a:ext cx="623110" cy="792088"/>
            </a:xfrm>
            <a:prstGeom prst="rect">
              <a:avLst/>
            </a:prstGeom>
          </p:spPr>
        </p:pic>
      </p:grpSp>
      <p:sp>
        <p:nvSpPr>
          <p:cNvPr id="3" name="สี่เหลี่ยมผืนผ้า 2"/>
          <p:cNvSpPr/>
          <p:nvPr/>
        </p:nvSpPr>
        <p:spPr>
          <a:xfrm>
            <a:off x="2506010" y="45823"/>
            <a:ext cx="78808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h-TH" sz="3600" b="1" dirty="0" smtClean="0">
                <a:ea typeface="Calibri" panose="020F0502020204030204" pitchFamily="34" charset="0"/>
                <a:cs typeface="TH SarabunPSK" panose="020B0500040200020003" pitchFamily="34" charset="-34"/>
              </a:rPr>
              <a:t>ตัวชี้วัดโครงการ</a:t>
            </a:r>
            <a:r>
              <a:rPr lang="th-TH" sz="3600" b="1" dirty="0">
                <a:ea typeface="Calibri" panose="020F0502020204030204" pitchFamily="34" charset="0"/>
                <a:cs typeface="TH SarabunPSK" panose="020B0500040200020003" pitchFamily="34" charset="-34"/>
              </a:rPr>
              <a:t>ยุทธศาสตร์การพัฒนาท้องถิ่น ปี </a:t>
            </a:r>
            <a:r>
              <a:rPr lang="th-TH" sz="3600" b="1" dirty="0" smtClean="0">
                <a:ea typeface="Calibri" panose="020F0502020204030204" pitchFamily="34" charset="0"/>
                <a:cs typeface="TH SarabunPSK" panose="020B0500040200020003" pitchFamily="34" charset="-34"/>
              </a:rPr>
              <a:t>2566</a:t>
            </a:r>
            <a:endParaRPr lang="th-TH" sz="3600" dirty="0"/>
          </a:p>
        </p:txBody>
      </p:sp>
      <p:sp>
        <p:nvSpPr>
          <p:cNvPr id="22" name="สี่เหลี่ยมผืนผ้า 6"/>
          <p:cNvSpPr/>
          <p:nvPr/>
        </p:nvSpPr>
        <p:spPr>
          <a:xfrm>
            <a:off x="642459" y="615019"/>
            <a:ext cx="11000791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th-TH" sz="2400" b="1" dirty="0" smtClean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1. โครงการ</a:t>
            </a:r>
            <a:r>
              <a:rPr lang="th-TH" sz="2400" b="1" dirty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พัฒนาคุณภาพชีวิต </a:t>
            </a:r>
            <a:r>
              <a:rPr lang="th-TH" sz="2400" b="1" dirty="0" smtClean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และ</a:t>
            </a:r>
            <a:r>
              <a:rPr lang="th-TH" sz="2400" b="1" dirty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ยกระดับเศรษฐกิจฐาน</a:t>
            </a:r>
            <a:r>
              <a:rPr lang="th-TH" sz="2400" b="1" dirty="0" smtClean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ราก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5266415"/>
              </p:ext>
            </p:extLst>
          </p:nvPr>
        </p:nvGraphicFramePr>
        <p:xfrm>
          <a:off x="1811044" y="1548599"/>
          <a:ext cx="9676660" cy="2494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652376">
                  <a:extLst>
                    <a:ext uri="{9D8B030D-6E8A-4147-A177-3AD203B41FA5}">
                      <a16:colId xmlns:a16="http://schemas.microsoft.com/office/drawing/2014/main" xmlns="" val="1665030590"/>
                    </a:ext>
                  </a:extLst>
                </a:gridCol>
                <a:gridCol w="2024284">
                  <a:extLst>
                    <a:ext uri="{9D8B030D-6E8A-4147-A177-3AD203B41FA5}">
                      <a16:colId xmlns:a16="http://schemas.microsoft.com/office/drawing/2014/main" xmlns="" val="27085247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ตัวชี้วัด</a:t>
                      </a:r>
                      <a:endParaRPr lang="th-TH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ค่าเป้าหมาย</a:t>
                      </a:r>
                      <a:endParaRPr lang="th-TH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61574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kern="1200" dirty="0" smtClean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1. ร้อยละของครัวเรือนที่เข้าร่วมโครงการได้รับการยกระดับให้พ้นเส้นความยากจน</a:t>
                      </a:r>
                      <a:endParaRPr lang="en-US" sz="1800" b="1" kern="1200" dirty="0" smtClean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kern="1200" dirty="0" smtClean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≥ 60</a:t>
                      </a:r>
                      <a:endParaRPr lang="en-US" sz="1800" b="1" kern="1200" dirty="0" smtClean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331336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18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 จำนวนนวัตกรรมการใช้ประโยชน์จากพืช/สัตว์และวัฒนธรรมเพื่อเศรษฐกิจ </a:t>
                      </a:r>
                      <a:endParaRPr lang="th-TH" sz="18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 นวัตกรรม</a:t>
                      </a:r>
                      <a:endParaRPr lang="th-TH" sz="1800" b="1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041771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3. Big Data Platform </a:t>
                      </a:r>
                      <a:r>
                        <a:rPr lang="th-TH" sz="18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ที่รวบรวมข้อมูลผลงานนวัตกรรมชุมชน ข้อมูลผู้เชี่ยวชาญและนวัตกรชุมชน </a:t>
                      </a:r>
                    </a:p>
                    <a:p>
                      <a:r>
                        <a:rPr lang="th-TH" sz="1800" b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*หน่วยประสานงานเป็นผู้ขับเคลื่อน</a:t>
                      </a:r>
                      <a:endParaRPr lang="th-TH" sz="1800" b="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 Platform</a:t>
                      </a:r>
                      <a:endParaRPr lang="th-TH" sz="18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32231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18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</a:t>
                      </a:r>
                      <a:r>
                        <a:rPr lang="th-TH" sz="1800" b="1" baseline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18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ร้อยละรายได้ของประชาชนกลุ่มเป้าหมายที่เข้าร่วมโครงการเพิ่มขึ้น</a:t>
                      </a:r>
                      <a:endParaRPr lang="th-TH" sz="18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≥ 15</a:t>
                      </a:r>
                      <a:endParaRPr lang="th-TH" sz="18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693893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18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</a:t>
                      </a:r>
                      <a:r>
                        <a:rPr lang="th-TH" sz="1800" b="1" baseline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18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จำนวนผลงานทางวิชาการที่ได้รับการตีพิมพ์เผยแพร่ด้านการพัฒนาคุณภาพชีวิตในฐานข้อมูลระดับนานาชาติ</a:t>
                      </a:r>
                      <a:endParaRPr lang="th-TH" sz="18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≥ 1 ผลงาน</a:t>
                      </a:r>
                      <a:endParaRPr lang="th-TH" sz="18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09814869"/>
                  </a:ext>
                </a:extLst>
              </a:tr>
            </a:tbl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1316393" y="1979695"/>
            <a:ext cx="381740" cy="211644"/>
            <a:chOff x="1316393" y="1979695"/>
            <a:chExt cx="381740" cy="211644"/>
          </a:xfrm>
        </p:grpSpPr>
        <p:sp>
          <p:nvSpPr>
            <p:cNvPr id="10" name="燕尾形 108"/>
            <p:cNvSpPr/>
            <p:nvPr/>
          </p:nvSpPr>
          <p:spPr>
            <a:xfrm>
              <a:off x="1479482" y="1979695"/>
              <a:ext cx="218651" cy="211644"/>
            </a:xfrm>
            <a:prstGeom prst="chevron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/>
                </a:solidFill>
                <a:latin typeface="Source Han Sans CN Medium" panose="020B0500000000000000" pitchFamily="34" charset="-128"/>
                <a:ea typeface="Source Han Sans CN Medium" panose="020B0500000000000000" pitchFamily="34" charset="-128"/>
                <a:sym typeface="字魂59号-创粗黑" panose="00000500000000000000" pitchFamily="2" charset="-122"/>
              </a:endParaRPr>
            </a:p>
          </p:txBody>
        </p:sp>
        <p:sp>
          <p:nvSpPr>
            <p:cNvPr id="11" name="燕尾形 109"/>
            <p:cNvSpPr/>
            <p:nvPr/>
          </p:nvSpPr>
          <p:spPr>
            <a:xfrm>
              <a:off x="1316393" y="1979695"/>
              <a:ext cx="218651" cy="211644"/>
            </a:xfrm>
            <a:prstGeom prst="chevron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/>
                </a:solidFill>
                <a:latin typeface="Source Han Sans CN Medium" panose="020B0500000000000000" pitchFamily="34" charset="-128"/>
                <a:ea typeface="Source Han Sans CN Medium" panose="020B0500000000000000" pitchFamily="34" charset="-128"/>
                <a:sym typeface="字魂59号-创粗黑" panose="00000500000000000000" pitchFamily="2" charset="-122"/>
              </a:endParaRPr>
            </a:p>
          </p:txBody>
        </p:sp>
      </p:grpSp>
      <p:sp>
        <p:nvSpPr>
          <p:cNvPr id="15" name="สี่เหลี่ยมผืนผ้า 6"/>
          <p:cNvSpPr/>
          <p:nvPr/>
        </p:nvSpPr>
        <p:spPr>
          <a:xfrm>
            <a:off x="304148" y="1788432"/>
            <a:ext cx="1052097" cy="515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th-TH" sz="2000" b="1" dirty="0" smtClean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เชิงปริมาณ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418727" y="3026877"/>
            <a:ext cx="1331066" cy="362967"/>
          </a:xfrm>
          <a:prstGeom prst="roundRect">
            <a:avLst/>
          </a:prstGeom>
          <a:solidFill>
            <a:schemeClr val="bg2">
              <a:lumMod val="95000"/>
            </a:schemeClr>
          </a:solidFill>
          <a:ln>
            <a:solidFill>
              <a:srgbClr val="FFCD5F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endParaRPr lang="th-TH"/>
          </a:p>
        </p:txBody>
      </p:sp>
      <p:grpSp>
        <p:nvGrpSpPr>
          <p:cNvPr id="8" name="Group 7"/>
          <p:cNvGrpSpPr/>
          <p:nvPr/>
        </p:nvGrpSpPr>
        <p:grpSpPr>
          <a:xfrm>
            <a:off x="1317875" y="3108644"/>
            <a:ext cx="381740" cy="211644"/>
            <a:chOff x="1317875" y="3108644"/>
            <a:chExt cx="381740" cy="211644"/>
          </a:xfrm>
        </p:grpSpPr>
        <p:sp>
          <p:nvSpPr>
            <p:cNvPr id="24" name="燕尾形 108"/>
            <p:cNvSpPr/>
            <p:nvPr/>
          </p:nvSpPr>
          <p:spPr>
            <a:xfrm>
              <a:off x="1480964" y="3108644"/>
              <a:ext cx="218651" cy="211644"/>
            </a:xfrm>
            <a:prstGeom prst="chevron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/>
                </a:solidFill>
                <a:latin typeface="Source Han Sans CN Medium" panose="020B0500000000000000" pitchFamily="34" charset="-128"/>
                <a:ea typeface="Source Han Sans CN Medium" panose="020B0500000000000000" pitchFamily="34" charset="-128"/>
                <a:sym typeface="字魂59号-创粗黑" panose="00000500000000000000" pitchFamily="2" charset="-122"/>
              </a:endParaRPr>
            </a:p>
          </p:txBody>
        </p:sp>
        <p:sp>
          <p:nvSpPr>
            <p:cNvPr id="25" name="燕尾形 109"/>
            <p:cNvSpPr/>
            <p:nvPr/>
          </p:nvSpPr>
          <p:spPr>
            <a:xfrm>
              <a:off x="1317875" y="3108644"/>
              <a:ext cx="218651" cy="211644"/>
            </a:xfrm>
            <a:prstGeom prst="chevron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/>
                </a:solidFill>
                <a:latin typeface="Source Han Sans CN Medium" panose="020B0500000000000000" pitchFamily="34" charset="-128"/>
                <a:ea typeface="Source Han Sans CN Medium" panose="020B0500000000000000" pitchFamily="34" charset="-128"/>
                <a:sym typeface="字魂59号-创粗黑" panose="00000500000000000000" pitchFamily="2" charset="-122"/>
              </a:endParaRPr>
            </a:p>
          </p:txBody>
        </p:sp>
      </p:grpSp>
      <p:sp>
        <p:nvSpPr>
          <p:cNvPr id="26" name="สี่เหลี่ยมผืนผ้า 6"/>
          <p:cNvSpPr/>
          <p:nvPr/>
        </p:nvSpPr>
        <p:spPr>
          <a:xfrm>
            <a:off x="305630" y="2917381"/>
            <a:ext cx="1052097" cy="515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th-TH" sz="2000" b="1" dirty="0" smtClean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เชิงคุณภาพ</a:t>
            </a:r>
          </a:p>
        </p:txBody>
      </p:sp>
      <p:sp>
        <p:nvSpPr>
          <p:cNvPr id="27" name="สี่เหลี่ยมผืนผ้า 6"/>
          <p:cNvSpPr/>
          <p:nvPr/>
        </p:nvSpPr>
        <p:spPr>
          <a:xfrm>
            <a:off x="1748311" y="4071368"/>
            <a:ext cx="202936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th-TH" sz="1600" dirty="0" smtClean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ตัวชี้วัด </a:t>
            </a:r>
            <a:r>
              <a:rPr lang="th-TH" sz="1600" dirty="0" err="1" smtClean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ทป</a:t>
            </a:r>
            <a:r>
              <a:rPr lang="th-TH" sz="1600" dirty="0" smtClean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อ.</a:t>
            </a:r>
            <a:r>
              <a:rPr lang="en-US" sz="1600" dirty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</a:t>
            </a:r>
            <a:r>
              <a:rPr lang="en-US" sz="1600" dirty="0" smtClean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|  </a:t>
            </a:r>
            <a:r>
              <a:rPr lang="th-TH" sz="1600" dirty="0" smtClean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</a:t>
            </a:r>
            <a:r>
              <a:rPr lang="th-TH" sz="1600" dirty="0" smtClean="0">
                <a:solidFill>
                  <a:srgbClr val="FF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ตัวชี้วัด พรบ.</a:t>
            </a:r>
          </a:p>
        </p:txBody>
      </p:sp>
    </p:spTree>
    <p:extLst>
      <p:ext uri="{BB962C8B-B14F-4D97-AF65-F5344CB8AC3E}">
        <p14:creationId xmlns:p14="http://schemas.microsoft.com/office/powerpoint/2010/main" val="2957176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417245" y="1897928"/>
            <a:ext cx="1331066" cy="362967"/>
          </a:xfrm>
          <a:prstGeom prst="roundRect">
            <a:avLst/>
          </a:prstGeom>
          <a:solidFill>
            <a:schemeClr val="bg2">
              <a:lumMod val="95000"/>
            </a:schemeClr>
          </a:solidFill>
          <a:ln>
            <a:solidFill>
              <a:srgbClr val="FFCD5F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endParaRPr lang="th-TH"/>
          </a:p>
        </p:txBody>
      </p:sp>
      <p:sp>
        <p:nvSpPr>
          <p:cNvPr id="2" name="Rounded Rectangle 1"/>
          <p:cNvSpPr/>
          <p:nvPr/>
        </p:nvSpPr>
        <p:spPr>
          <a:xfrm>
            <a:off x="624703" y="693375"/>
            <a:ext cx="6788151" cy="523029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endParaRPr lang="th-TH"/>
          </a:p>
        </p:txBody>
      </p:sp>
      <p:sp>
        <p:nvSpPr>
          <p:cNvPr id="3" name="สี่เหลี่ยมผืนผ้า 2"/>
          <p:cNvSpPr/>
          <p:nvPr/>
        </p:nvSpPr>
        <p:spPr>
          <a:xfrm>
            <a:off x="2506010" y="45823"/>
            <a:ext cx="78808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h-TH" sz="3600" b="1" dirty="0" smtClean="0">
                <a:ea typeface="Calibri" panose="020F0502020204030204" pitchFamily="34" charset="0"/>
                <a:cs typeface="TH SarabunPSK" panose="020B0500040200020003" pitchFamily="34" charset="-34"/>
              </a:rPr>
              <a:t>ตัวชี้วัดโครงการ</a:t>
            </a:r>
            <a:r>
              <a:rPr lang="th-TH" sz="3600" b="1" dirty="0">
                <a:ea typeface="Calibri" panose="020F0502020204030204" pitchFamily="34" charset="0"/>
                <a:cs typeface="TH SarabunPSK" panose="020B0500040200020003" pitchFamily="34" charset="-34"/>
              </a:rPr>
              <a:t>ยุทธศาสตร์การพัฒนาท้องถิ่น ปี </a:t>
            </a:r>
            <a:r>
              <a:rPr lang="th-TH" sz="3600" b="1" dirty="0" smtClean="0">
                <a:ea typeface="Calibri" panose="020F0502020204030204" pitchFamily="34" charset="0"/>
                <a:cs typeface="TH SarabunPSK" panose="020B0500040200020003" pitchFamily="34" charset="-34"/>
              </a:rPr>
              <a:t>2566</a:t>
            </a:r>
            <a:endParaRPr lang="th-TH" sz="3600" dirty="0"/>
          </a:p>
        </p:txBody>
      </p:sp>
      <p:sp>
        <p:nvSpPr>
          <p:cNvPr id="22" name="สี่เหลี่ยมผืนผ้า 6"/>
          <p:cNvSpPr/>
          <p:nvPr/>
        </p:nvSpPr>
        <p:spPr>
          <a:xfrm>
            <a:off x="642460" y="615019"/>
            <a:ext cx="67703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th-TH" sz="2400" b="1" dirty="0" smtClean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2. </a:t>
            </a:r>
            <a:r>
              <a:rPr lang="th-TH" sz="2400" b="1" dirty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โครงการยกระดับมาตรฐานผลิตภัณฑ์ชุมชน สู่ </a:t>
            </a:r>
            <a:r>
              <a:rPr lang="en-US" sz="2400" b="1" dirty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University as Marketplace </a:t>
            </a:r>
            <a:endParaRPr lang="th-TH" sz="2400" b="1" dirty="0" smtClean="0"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556141"/>
              </p:ext>
            </p:extLst>
          </p:nvPr>
        </p:nvGraphicFramePr>
        <p:xfrm>
          <a:off x="1811044" y="1548599"/>
          <a:ext cx="9676660" cy="51460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652376">
                  <a:extLst>
                    <a:ext uri="{9D8B030D-6E8A-4147-A177-3AD203B41FA5}">
                      <a16:colId xmlns:a16="http://schemas.microsoft.com/office/drawing/2014/main" xmlns="" val="1665030590"/>
                    </a:ext>
                  </a:extLst>
                </a:gridCol>
                <a:gridCol w="2024284">
                  <a:extLst>
                    <a:ext uri="{9D8B030D-6E8A-4147-A177-3AD203B41FA5}">
                      <a16:colId xmlns:a16="http://schemas.microsoft.com/office/drawing/2014/main" xmlns="" val="27085247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ตัวชี้วัด</a:t>
                      </a:r>
                      <a:endParaRPr lang="th-TH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ค่าเป้าหมาย</a:t>
                      </a:r>
                      <a:endParaRPr lang="th-TH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61574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1. จำนวนองค์ความรู้ งานวิจัย นวัตกรรมของอาจารย์หรือนักศึกษาที่ดำเนินการร่วมกับชุมชนเป็นฐานในการพัฒนายกระดับผลิตภัณฑ์ชุมชนท้องถิ่น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5 องค์ความรู้ ต่อจังหวัด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331336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18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 จำนวนอ</a:t>
                      </a:r>
                      <a:r>
                        <a:rPr lang="th-TH" sz="1800" b="1" dirty="0" err="1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ัต</a:t>
                      </a:r>
                      <a:r>
                        <a:rPr lang="th-TH" sz="18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ลักษณ์ของท้องถิ่นได้รับการอนุรักษ์และยกระดับ </a:t>
                      </a:r>
                      <a:endParaRPr lang="th-TH" sz="18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 </a:t>
                      </a:r>
                      <a:r>
                        <a:rPr lang="th-TH" sz="1800" b="1" dirty="0" err="1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อัต</a:t>
                      </a:r>
                      <a:r>
                        <a:rPr lang="th-TH" sz="18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ลักษณ์ ต่อจังหวัด</a:t>
                      </a:r>
                      <a:endParaRPr lang="th-TH" sz="18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041771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3. </a:t>
                      </a:r>
                      <a:r>
                        <a:rPr lang="th-TH" sz="1800" b="1" dirty="0" smtClean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ำนวนผลิตภัณฑ์ชุมชนที่ได้รับการพัฒนา/วิสาหกิจชุมชน/ผู้ประกอบการใหม่ในพื้นที่บริการของมหาวิทยาลัยที่ประสบความสำเร็จจากการสนับสนุนองค์ความรู้จากมหาวิทยาลัย</a:t>
                      </a:r>
                      <a:endParaRPr lang="th-TH" sz="1800" b="1" dirty="0">
                        <a:solidFill>
                          <a:srgbClr val="FF0000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 ผลิตภัณฑ์ ต่อจังหวัด</a:t>
                      </a:r>
                      <a:endParaRPr lang="th-TH" sz="1800" b="1" dirty="0">
                        <a:solidFill>
                          <a:srgbClr val="FF0000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32231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18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4.</a:t>
                      </a:r>
                      <a:r>
                        <a:rPr lang="th-TH" sz="1800" b="1" baseline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จำนวนนักศึกษาที่เข้าร่วมพัฒนาผลิตภัณฑ์ต่อจังหวัด</a:t>
                      </a:r>
                      <a:endParaRPr lang="th-TH" sz="18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125 คน</a:t>
                      </a:r>
                      <a:endParaRPr lang="th-TH" sz="18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693893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18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5.</a:t>
                      </a:r>
                      <a:r>
                        <a:rPr lang="th-TH" sz="1800" b="1" baseline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18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จำนวนรายวิชาในหลักสูตรที่มีการบูรณาการจัดการเรียนการสอนในการพัฒนาผลิตภัณฑ์ชุมชนท้องถิ่น</a:t>
                      </a:r>
                      <a:endParaRPr lang="th-TH" sz="18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 รายวิชา ต่อผลิตภัณฑ์</a:t>
                      </a:r>
                      <a:endParaRPr lang="th-TH" sz="18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098148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18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6. จำนวนศูนย์การเรียนรู้ยกระดับผลิตภัณฑ์ท้องถิ่น ถ่ายทอดองค์ความรู้ให้แก่ผู้อื่นในท้องถิ่น</a:t>
                      </a:r>
                      <a:endParaRPr lang="th-TH" sz="18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 แห่ง ต่อจังหวัด</a:t>
                      </a:r>
                      <a:endParaRPr lang="th-TH" sz="18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412568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18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7. จำนวนผู้ผลิตและผู้ประกอบการที่ได้รับการพัฒนาศักยภาพและมีขีดความสามารถที่เพิ่มขึ้น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200" b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ยกระดับมาตรฐานผลิตภัณฑ์ชุมชน ใน  6 ประเด็นการพัฒนา</a:t>
                      </a:r>
                      <a:r>
                        <a:rPr lang="th-TH" sz="1200" b="0" baseline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ได้แก่  </a:t>
                      </a:r>
                      <a:r>
                        <a:rPr lang="th-TH" sz="1200" kern="1200" dirty="0" smtClean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1) นวัตกรรมผลิดภัณฑ์</a:t>
                      </a:r>
                      <a:r>
                        <a:rPr lang="th-TH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  </a:t>
                      </a:r>
                      <a:r>
                        <a:rPr lang="th-TH" sz="1200" kern="1200" dirty="0" smtClean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2) พัฒนาและออกแบบบรรจุภัณฑ์</a:t>
                      </a:r>
                      <a:r>
                        <a:rPr lang="th-TH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  </a:t>
                      </a:r>
                      <a:r>
                        <a:rPr lang="th-TH" sz="1200" kern="1200" dirty="0" smtClean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3) พัฒนาและออกแบบกระบวนการผลิต </a:t>
                      </a:r>
                      <a:endParaRPr lang="en-US" sz="1200" kern="1200" dirty="0" smtClean="0">
                        <a:solidFill>
                          <a:schemeClr val="dk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  <a:p>
                      <a:r>
                        <a:rPr lang="th-TH" sz="1200" kern="1200" dirty="0" smtClean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     4) พัฒนามาตรูฐานผลิตภัณฑ์ชุมชน </a:t>
                      </a:r>
                      <a:r>
                        <a:rPr lang="th-TH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1200" kern="1200" dirty="0" smtClean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5) การพัฒนาและออกแบบเทคโนโลยีการผลิต ในระดับภูมิปัญญาท้องถิ่น และเทคโนโลยีขั้นสูง </a:t>
                      </a:r>
                      <a:r>
                        <a:rPr lang="th-TH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1200" kern="1200" dirty="0" smtClean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6) การพัฒนาคุณภาพวัตถุดิบต้นน้ำ (พืช สัตว์   </a:t>
                      </a:r>
                      <a:br>
                        <a:rPr lang="th-TH" sz="1200" kern="1200" dirty="0" smtClean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</a:br>
                      <a:r>
                        <a:rPr lang="th-TH" sz="1200" kern="1200" dirty="0" smtClean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     เศรษฐกิจตัวรอง และวัฒนธรรม) เพื่อสร้างมูลค่าเพิ่ม</a:t>
                      </a:r>
                      <a:r>
                        <a:rPr lang="th-TH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1200" kern="1200" dirty="0" smtClean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(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GPP</a:t>
                      </a:r>
                      <a:r>
                        <a:rPr lang="th-TH" sz="1200" kern="1200" dirty="0" smtClean="0">
                          <a:solidFill>
                            <a:schemeClr val="dk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) ข้อมูลรายได้ประชาชาติระดับจังหวัด</a:t>
                      </a:r>
                      <a:endParaRPr lang="th-TH" sz="1200" b="0" dirty="0" smtClean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 กลุ่ม ต่อจังหวัด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10410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18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8. ระบบการตลาดแบบออฟไลน์ และแบบออนไลน์ โดยมหาวิทยาลัยราชภัฏดำเนินการเปิดพื้นที่ระหว่างผู้ผลิตและผู้บริโภคสู่ตลาดออนไลน์ </a:t>
                      </a:r>
                      <a:r>
                        <a:rPr lang="en-US" sz="18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University as a Marketplace </a:t>
                      </a:r>
                      <a:endParaRPr lang="th-TH" sz="18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 ช่องทาง</a:t>
                      </a:r>
                    </a:p>
                    <a:p>
                      <a:pPr algn="l"/>
                      <a:r>
                        <a:rPr lang="th-TH" sz="1200" b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- ตลาดภายในมหาวิทยาลัย</a:t>
                      </a:r>
                    </a:p>
                    <a:p>
                      <a:pPr algn="l"/>
                      <a:r>
                        <a:rPr lang="th-TH" sz="1200" b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- ตลาดภายนอกมหาวิทยาลัย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th-TH" sz="1200" b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- ตลาดออนไลน์ เชื่อมโยงกับมหาวิทยาลัย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th-TH" sz="1200" b="0" baseline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</a:t>
                      </a:r>
                      <a:r>
                        <a:rPr lang="th-TH" sz="1200" b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ราชภัฏทั้ง 38 แห่ง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36027235"/>
                  </a:ext>
                </a:extLst>
              </a:tr>
            </a:tbl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1316393" y="1979695"/>
            <a:ext cx="381740" cy="211644"/>
            <a:chOff x="1316393" y="1979695"/>
            <a:chExt cx="381740" cy="211644"/>
          </a:xfrm>
        </p:grpSpPr>
        <p:sp>
          <p:nvSpPr>
            <p:cNvPr id="10" name="燕尾形 108"/>
            <p:cNvSpPr/>
            <p:nvPr/>
          </p:nvSpPr>
          <p:spPr>
            <a:xfrm>
              <a:off x="1479482" y="1979695"/>
              <a:ext cx="218651" cy="211644"/>
            </a:xfrm>
            <a:prstGeom prst="chevron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/>
                </a:solidFill>
                <a:latin typeface="Source Han Sans CN Medium" panose="020B0500000000000000" pitchFamily="34" charset="-128"/>
                <a:ea typeface="Source Han Sans CN Medium" panose="020B0500000000000000" pitchFamily="34" charset="-128"/>
                <a:sym typeface="字魂59号-创粗黑" panose="00000500000000000000" pitchFamily="2" charset="-122"/>
              </a:endParaRPr>
            </a:p>
          </p:txBody>
        </p:sp>
        <p:sp>
          <p:nvSpPr>
            <p:cNvPr id="11" name="燕尾形 109"/>
            <p:cNvSpPr/>
            <p:nvPr/>
          </p:nvSpPr>
          <p:spPr>
            <a:xfrm>
              <a:off x="1316393" y="1979695"/>
              <a:ext cx="218651" cy="211644"/>
            </a:xfrm>
            <a:prstGeom prst="chevron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/>
                </a:solidFill>
                <a:latin typeface="Source Han Sans CN Medium" panose="020B0500000000000000" pitchFamily="34" charset="-128"/>
                <a:ea typeface="Source Han Sans CN Medium" panose="020B0500000000000000" pitchFamily="34" charset="-128"/>
                <a:sym typeface="字魂59号-创粗黑" panose="00000500000000000000" pitchFamily="2" charset="-122"/>
              </a:endParaRPr>
            </a:p>
          </p:txBody>
        </p:sp>
      </p:grpSp>
      <p:sp>
        <p:nvSpPr>
          <p:cNvPr id="15" name="สี่เหลี่ยมผืนผ้า 6"/>
          <p:cNvSpPr/>
          <p:nvPr/>
        </p:nvSpPr>
        <p:spPr>
          <a:xfrm>
            <a:off x="304148" y="1788432"/>
            <a:ext cx="1052097" cy="515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th-TH" sz="2000" b="1" dirty="0" smtClean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เชิงปริมาณ</a:t>
            </a:r>
          </a:p>
        </p:txBody>
      </p:sp>
    </p:spTree>
    <p:extLst>
      <p:ext uri="{BB962C8B-B14F-4D97-AF65-F5344CB8AC3E}">
        <p14:creationId xmlns:p14="http://schemas.microsoft.com/office/powerpoint/2010/main" val="3065581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417245" y="1897928"/>
            <a:ext cx="1331066" cy="362967"/>
          </a:xfrm>
          <a:prstGeom prst="roundRect">
            <a:avLst/>
          </a:prstGeom>
          <a:solidFill>
            <a:schemeClr val="bg2">
              <a:lumMod val="95000"/>
            </a:schemeClr>
          </a:solidFill>
          <a:ln>
            <a:solidFill>
              <a:srgbClr val="FFCD5F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endParaRPr lang="th-TH"/>
          </a:p>
        </p:txBody>
      </p:sp>
      <p:sp>
        <p:nvSpPr>
          <p:cNvPr id="2" name="Rounded Rectangle 1"/>
          <p:cNvSpPr/>
          <p:nvPr/>
        </p:nvSpPr>
        <p:spPr>
          <a:xfrm>
            <a:off x="624703" y="693375"/>
            <a:ext cx="8758993" cy="523029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endParaRPr lang="th-TH"/>
          </a:p>
        </p:txBody>
      </p:sp>
      <p:grpSp>
        <p:nvGrpSpPr>
          <p:cNvPr id="46" name="Group 5"/>
          <p:cNvGrpSpPr/>
          <p:nvPr/>
        </p:nvGrpSpPr>
        <p:grpSpPr>
          <a:xfrm>
            <a:off x="105192" y="5953423"/>
            <a:ext cx="3672481" cy="695359"/>
            <a:chOff x="323528" y="116633"/>
            <a:chExt cx="4259260" cy="794879"/>
          </a:xfrm>
        </p:grpSpPr>
        <p:sp>
          <p:nvSpPr>
            <p:cNvPr id="50" name="Rectangle 6"/>
            <p:cNvSpPr/>
            <p:nvPr/>
          </p:nvSpPr>
          <p:spPr>
            <a:xfrm>
              <a:off x="776072" y="169475"/>
              <a:ext cx="3806716" cy="742037"/>
            </a:xfrm>
            <a:prstGeom prst="rect">
              <a:avLst/>
            </a:prstGeom>
            <a:solidFill>
              <a:srgbClr val="FFFFCC">
                <a:alpha val="55000"/>
              </a:srgbClr>
            </a:solidFill>
          </p:spPr>
          <p:txBody>
            <a:bodyPr wrap="square">
              <a:spAutoFit/>
            </a:bodyPr>
            <a:lstStyle/>
            <a:p>
              <a:r>
                <a:rPr lang="en-US" b="1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     </a:t>
              </a:r>
              <a:r>
                <a:rPr lang="th-TH" b="1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มหาวิทยาลัย</a:t>
              </a:r>
              <a:r>
                <a:rPr lang="th-TH" b="1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ราช</a:t>
              </a:r>
              <a:r>
                <a:rPr lang="th-TH" b="1" dirty="0" err="1">
                  <a:latin typeface="TH SarabunPSK" panose="020B0500040200020003" pitchFamily="34" charset="-34"/>
                  <a:cs typeface="TH SarabunPSK" panose="020B0500040200020003" pitchFamily="34" charset="-34"/>
                </a:rPr>
                <a:t>ภัฏ</a:t>
              </a:r>
              <a:r>
                <a:rPr lang="th-TH" b="1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เพชรบุรี</a:t>
              </a:r>
              <a:r>
                <a:rPr lang="en-US" b="1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 </a:t>
              </a:r>
            </a:p>
            <a:p>
              <a:r>
                <a:rPr lang="en-US" b="1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     :</a:t>
              </a:r>
              <a:r>
                <a:rPr lang="th-TH" b="1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 </a:t>
              </a:r>
              <a:r>
                <a:rPr lang="en-US" sz="1600" b="1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Phetchaburi </a:t>
              </a:r>
              <a:r>
                <a:rPr lang="en-US" sz="1600" b="1" dirty="0" err="1">
                  <a:latin typeface="TH SarabunPSK" panose="020B0500040200020003" pitchFamily="34" charset="-34"/>
                  <a:cs typeface="TH SarabunPSK" panose="020B0500040200020003" pitchFamily="34" charset="-34"/>
                </a:rPr>
                <a:t>Rajabhat</a:t>
              </a:r>
              <a:r>
                <a:rPr lang="en-US" sz="1600" b="1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 University (PBRU)</a:t>
              </a:r>
              <a:endParaRPr lang="en-US" b="1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pic>
          <p:nvPicPr>
            <p:cNvPr id="51" name="Picture 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3528" y="116633"/>
              <a:ext cx="623110" cy="792088"/>
            </a:xfrm>
            <a:prstGeom prst="rect">
              <a:avLst/>
            </a:prstGeom>
          </p:spPr>
        </p:pic>
      </p:grpSp>
      <p:sp>
        <p:nvSpPr>
          <p:cNvPr id="3" name="สี่เหลี่ยมผืนผ้า 2"/>
          <p:cNvSpPr/>
          <p:nvPr/>
        </p:nvSpPr>
        <p:spPr>
          <a:xfrm>
            <a:off x="2506010" y="45823"/>
            <a:ext cx="78808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h-TH" sz="3600" b="1" dirty="0" smtClean="0">
                <a:ea typeface="Calibri" panose="020F0502020204030204" pitchFamily="34" charset="0"/>
                <a:cs typeface="TH SarabunPSK" panose="020B0500040200020003" pitchFamily="34" charset="-34"/>
              </a:rPr>
              <a:t>ตัวชี้วัดโครงการ</a:t>
            </a:r>
            <a:r>
              <a:rPr lang="th-TH" sz="3600" b="1" dirty="0">
                <a:ea typeface="Calibri" panose="020F0502020204030204" pitchFamily="34" charset="0"/>
                <a:cs typeface="TH SarabunPSK" panose="020B0500040200020003" pitchFamily="34" charset="-34"/>
              </a:rPr>
              <a:t>ยุทธศาสตร์การพัฒนาท้องถิ่น ปี </a:t>
            </a:r>
            <a:r>
              <a:rPr lang="th-TH" sz="3600" b="1" dirty="0" smtClean="0">
                <a:ea typeface="Calibri" panose="020F0502020204030204" pitchFamily="34" charset="0"/>
                <a:cs typeface="TH SarabunPSK" panose="020B0500040200020003" pitchFamily="34" charset="-34"/>
              </a:rPr>
              <a:t>2566</a:t>
            </a:r>
            <a:endParaRPr lang="th-TH" sz="3600" dirty="0"/>
          </a:p>
        </p:txBody>
      </p:sp>
      <p:sp>
        <p:nvSpPr>
          <p:cNvPr id="22" name="สี่เหลี่ยมผืนผ้า 6"/>
          <p:cNvSpPr/>
          <p:nvPr/>
        </p:nvSpPr>
        <p:spPr>
          <a:xfrm>
            <a:off x="642460" y="615019"/>
            <a:ext cx="884777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smtClean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3</a:t>
            </a:r>
            <a:r>
              <a:rPr lang="th-TH" sz="2400" b="1" dirty="0" smtClean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. </a:t>
            </a:r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โครงการ</a:t>
            </a:r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ศูนย์การ</a:t>
            </a:r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เรียนรู้เพื่อ</a:t>
            </a:r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เป้าหมายการพัฒนาพื้นที่ยั่งยืน สำหรับการบริหารจัดการทรัพยากรชุมชน</a:t>
            </a:r>
            <a:endParaRPr lang="th-TH" sz="2400" b="1" dirty="0" smtClean="0"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811044" y="1548599"/>
          <a:ext cx="9676660" cy="36068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652376">
                  <a:extLst>
                    <a:ext uri="{9D8B030D-6E8A-4147-A177-3AD203B41FA5}">
                      <a16:colId xmlns:a16="http://schemas.microsoft.com/office/drawing/2014/main" xmlns="" val="1665030590"/>
                    </a:ext>
                  </a:extLst>
                </a:gridCol>
                <a:gridCol w="2024284">
                  <a:extLst>
                    <a:ext uri="{9D8B030D-6E8A-4147-A177-3AD203B41FA5}">
                      <a16:colId xmlns:a16="http://schemas.microsoft.com/office/drawing/2014/main" xmlns="" val="27085247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ตัวชี้วัด</a:t>
                      </a:r>
                      <a:endParaRPr lang="th-TH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ค่าเป้าหมาย</a:t>
                      </a:r>
                      <a:endParaRPr lang="th-TH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61574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1. มหาวิทยาลัยราชภัฏมีแผนและการบริหารจัดการองค์กรให้เป็น 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SDG University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 แผน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331336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1800" b="1" dirty="0" smtClean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 จำนวนพื้นที่อันเนื่องมาจากพระราชดำริมีการพัฒนายกระดับเป็นศูนย์การเรียนรู้เพื่อเป้าหมายการพัฒนาที่ยั่งยืนสำหรับการบริหารจัดการทรัพยากรชุมชน</a:t>
                      </a:r>
                      <a:endParaRPr lang="th-TH" sz="1800" b="1" dirty="0">
                        <a:solidFill>
                          <a:srgbClr val="FF0000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 แห่ง</a:t>
                      </a:r>
                      <a:endParaRPr lang="th-TH" sz="1800" b="1" dirty="0">
                        <a:solidFill>
                          <a:srgbClr val="FF0000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041771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3.</a:t>
                      </a:r>
                      <a:r>
                        <a:rPr lang="th-TH" sz="18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ชุมชนมีฐานข้อมูลทรัพยากรและกระบวนการจัดการทรัพยากรชุมชนอย่างมีศักยภาพ</a:t>
                      </a:r>
                      <a:endParaRPr lang="th-TH" sz="18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 </a:t>
                      </a:r>
                      <a:r>
                        <a:rPr lang="th-TH" sz="18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แห่ง</a:t>
                      </a:r>
                      <a:endParaRPr lang="th-TH" sz="18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32231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18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4.</a:t>
                      </a:r>
                      <a:r>
                        <a:rPr lang="th-TH" sz="1800" b="1" baseline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18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เกิดองค์ความรู้ นวัตกรรมด้านการยกระดับการใช้ทรัพยากรของชุมชน </a:t>
                      </a:r>
                      <a:r>
                        <a:rPr lang="en-US" sz="18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SDG </a:t>
                      </a:r>
                      <a:r>
                        <a:rPr lang="th-TH" sz="18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อย่างยั่งยืน</a:t>
                      </a:r>
                      <a:endParaRPr lang="th-TH" sz="18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 องค์ความรู้ ต่อจังหวัด</a:t>
                      </a:r>
                      <a:endParaRPr lang="th-TH" sz="18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693893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18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5.</a:t>
                      </a:r>
                      <a:r>
                        <a:rPr lang="th-TH" sz="1800" b="1" baseline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18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จำนวนนักศึกษาที่เข้าร่วมพัฒนาจังหวัด</a:t>
                      </a:r>
                      <a:endParaRPr lang="th-TH" sz="18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 คน ต่อจังหวัด</a:t>
                      </a:r>
                      <a:endParaRPr lang="th-TH" sz="18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098148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18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6. จำนวนคนในชุมชนที่เข้าร่วมพัฒนาจังหวัด</a:t>
                      </a:r>
                      <a:endParaRPr lang="th-TH" sz="18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 คน ต่อจังหวัด</a:t>
                      </a:r>
                      <a:endParaRPr lang="th-TH" sz="18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929850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18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 มหาวิทยาลัยผ่านการรับรองและยื่นขอใหม่เป็นมหาวิทยาลัย </a:t>
                      </a:r>
                      <a:r>
                        <a:rPr lang="en-US" sz="18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SDG </a:t>
                      </a:r>
                      <a:r>
                        <a:rPr lang="th-TH" sz="18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สู่ </a:t>
                      </a:r>
                      <a:r>
                        <a:rPr lang="en-US" sz="18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THE impact ranking </a:t>
                      </a:r>
                      <a:r>
                        <a:rPr lang="th-TH" sz="18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สูงขึ้น</a:t>
                      </a:r>
                      <a:endParaRPr lang="th-TH" sz="18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ร้อยละ 100</a:t>
                      </a:r>
                      <a:endParaRPr lang="th-TH" sz="18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50537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18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 ชุมชนนำองค์ความรู้นวัตกรรมด้านการยกระดับการใช้ทรัพยากรของชุมชน </a:t>
                      </a:r>
                      <a:r>
                        <a:rPr lang="en-US" sz="18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SDG </a:t>
                      </a:r>
                      <a:r>
                        <a:rPr lang="th-TH" sz="18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ไปใช้ในพื้นที่อย่างเป็นรูปธรรม</a:t>
                      </a:r>
                      <a:endParaRPr lang="th-TH" sz="18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ร้อยละ ≥ 50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2322159"/>
                  </a:ext>
                </a:extLst>
              </a:tr>
            </a:tbl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1316393" y="1979695"/>
            <a:ext cx="381740" cy="211644"/>
            <a:chOff x="1316393" y="1979695"/>
            <a:chExt cx="381740" cy="211644"/>
          </a:xfrm>
        </p:grpSpPr>
        <p:sp>
          <p:nvSpPr>
            <p:cNvPr id="10" name="燕尾形 108"/>
            <p:cNvSpPr/>
            <p:nvPr/>
          </p:nvSpPr>
          <p:spPr>
            <a:xfrm>
              <a:off x="1479482" y="1979695"/>
              <a:ext cx="218651" cy="211644"/>
            </a:xfrm>
            <a:prstGeom prst="chevron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/>
                </a:solidFill>
                <a:latin typeface="Source Han Sans CN Medium" panose="020B0500000000000000" pitchFamily="34" charset="-128"/>
                <a:ea typeface="Source Han Sans CN Medium" panose="020B0500000000000000" pitchFamily="34" charset="-128"/>
                <a:sym typeface="字魂59号-创粗黑" panose="00000500000000000000" pitchFamily="2" charset="-122"/>
              </a:endParaRPr>
            </a:p>
          </p:txBody>
        </p:sp>
        <p:sp>
          <p:nvSpPr>
            <p:cNvPr id="11" name="燕尾形 109"/>
            <p:cNvSpPr/>
            <p:nvPr/>
          </p:nvSpPr>
          <p:spPr>
            <a:xfrm>
              <a:off x="1316393" y="1979695"/>
              <a:ext cx="218651" cy="211644"/>
            </a:xfrm>
            <a:prstGeom prst="chevron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/>
                </a:solidFill>
                <a:latin typeface="Source Han Sans CN Medium" panose="020B0500000000000000" pitchFamily="34" charset="-128"/>
                <a:ea typeface="Source Han Sans CN Medium" panose="020B0500000000000000" pitchFamily="34" charset="-128"/>
                <a:sym typeface="字魂59号-创粗黑" panose="00000500000000000000" pitchFamily="2" charset="-122"/>
              </a:endParaRPr>
            </a:p>
          </p:txBody>
        </p:sp>
      </p:grpSp>
      <p:sp>
        <p:nvSpPr>
          <p:cNvPr id="15" name="สี่เหลี่ยมผืนผ้า 6"/>
          <p:cNvSpPr/>
          <p:nvPr/>
        </p:nvSpPr>
        <p:spPr>
          <a:xfrm>
            <a:off x="304148" y="1788432"/>
            <a:ext cx="1052097" cy="515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th-TH" sz="2000" b="1" dirty="0" smtClean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เชิงปริมาณ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418727" y="4402919"/>
            <a:ext cx="1331066" cy="362967"/>
          </a:xfrm>
          <a:prstGeom prst="roundRect">
            <a:avLst/>
          </a:prstGeom>
          <a:solidFill>
            <a:schemeClr val="bg2">
              <a:lumMod val="95000"/>
            </a:schemeClr>
          </a:solidFill>
          <a:ln>
            <a:solidFill>
              <a:srgbClr val="FFCD5F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endParaRPr lang="th-TH"/>
          </a:p>
        </p:txBody>
      </p:sp>
      <p:grpSp>
        <p:nvGrpSpPr>
          <p:cNvPr id="8" name="Group 7"/>
          <p:cNvGrpSpPr/>
          <p:nvPr/>
        </p:nvGrpSpPr>
        <p:grpSpPr>
          <a:xfrm>
            <a:off x="1317875" y="4484686"/>
            <a:ext cx="381740" cy="211644"/>
            <a:chOff x="1317875" y="3108644"/>
            <a:chExt cx="381740" cy="211644"/>
          </a:xfrm>
        </p:grpSpPr>
        <p:sp>
          <p:nvSpPr>
            <p:cNvPr id="24" name="燕尾形 108"/>
            <p:cNvSpPr/>
            <p:nvPr/>
          </p:nvSpPr>
          <p:spPr>
            <a:xfrm>
              <a:off x="1480964" y="3108644"/>
              <a:ext cx="218651" cy="211644"/>
            </a:xfrm>
            <a:prstGeom prst="chevron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/>
                </a:solidFill>
                <a:latin typeface="Source Han Sans CN Medium" panose="020B0500000000000000" pitchFamily="34" charset="-128"/>
                <a:ea typeface="Source Han Sans CN Medium" panose="020B0500000000000000" pitchFamily="34" charset="-128"/>
                <a:sym typeface="字魂59号-创粗黑" panose="00000500000000000000" pitchFamily="2" charset="-122"/>
              </a:endParaRPr>
            </a:p>
          </p:txBody>
        </p:sp>
        <p:sp>
          <p:nvSpPr>
            <p:cNvPr id="25" name="燕尾形 109"/>
            <p:cNvSpPr/>
            <p:nvPr/>
          </p:nvSpPr>
          <p:spPr>
            <a:xfrm>
              <a:off x="1317875" y="3108644"/>
              <a:ext cx="218651" cy="211644"/>
            </a:xfrm>
            <a:prstGeom prst="chevron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/>
                </a:solidFill>
                <a:latin typeface="Source Han Sans CN Medium" panose="020B0500000000000000" pitchFamily="34" charset="-128"/>
                <a:ea typeface="Source Han Sans CN Medium" panose="020B0500000000000000" pitchFamily="34" charset="-128"/>
                <a:sym typeface="字魂59号-创粗黑" panose="00000500000000000000" pitchFamily="2" charset="-122"/>
              </a:endParaRPr>
            </a:p>
          </p:txBody>
        </p:sp>
      </p:grpSp>
      <p:sp>
        <p:nvSpPr>
          <p:cNvPr id="26" name="สี่เหลี่ยมผืนผ้า 6"/>
          <p:cNvSpPr/>
          <p:nvPr/>
        </p:nvSpPr>
        <p:spPr>
          <a:xfrm>
            <a:off x="305630" y="4293423"/>
            <a:ext cx="1052097" cy="515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th-TH" sz="2000" b="1" dirty="0" smtClean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เชิงคุณภาพ</a:t>
            </a:r>
          </a:p>
        </p:txBody>
      </p:sp>
      <p:sp>
        <p:nvSpPr>
          <p:cNvPr id="27" name="สี่เหลี่ยมผืนผ้า 6"/>
          <p:cNvSpPr/>
          <p:nvPr/>
        </p:nvSpPr>
        <p:spPr>
          <a:xfrm>
            <a:off x="1748311" y="5034062"/>
            <a:ext cx="202936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th-TH" sz="1600" dirty="0" smtClean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ตัวชี้วัด </a:t>
            </a:r>
            <a:r>
              <a:rPr lang="th-TH" sz="1600" dirty="0" err="1" smtClean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ทป</a:t>
            </a:r>
            <a:r>
              <a:rPr lang="th-TH" sz="1600" dirty="0" smtClean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อ.</a:t>
            </a:r>
            <a:r>
              <a:rPr lang="en-US" sz="1600" dirty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</a:t>
            </a:r>
            <a:r>
              <a:rPr lang="en-US" sz="1600" dirty="0" smtClean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|  </a:t>
            </a:r>
            <a:r>
              <a:rPr lang="th-TH" sz="1600" dirty="0" smtClean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</a:t>
            </a:r>
            <a:r>
              <a:rPr lang="th-TH" sz="1600" dirty="0" smtClean="0">
                <a:solidFill>
                  <a:srgbClr val="FF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ตัวชี้วัด พรบ.</a:t>
            </a:r>
          </a:p>
        </p:txBody>
      </p:sp>
    </p:spTree>
    <p:extLst>
      <p:ext uri="{BB962C8B-B14F-4D97-AF65-F5344CB8AC3E}">
        <p14:creationId xmlns:p14="http://schemas.microsoft.com/office/powerpoint/2010/main" val="30202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417245" y="1897928"/>
            <a:ext cx="1331066" cy="362967"/>
          </a:xfrm>
          <a:prstGeom prst="roundRect">
            <a:avLst/>
          </a:prstGeom>
          <a:solidFill>
            <a:schemeClr val="bg2">
              <a:lumMod val="95000"/>
            </a:schemeClr>
          </a:solidFill>
          <a:ln>
            <a:solidFill>
              <a:srgbClr val="FFCD5F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endParaRPr lang="th-TH"/>
          </a:p>
        </p:txBody>
      </p:sp>
      <p:sp>
        <p:nvSpPr>
          <p:cNvPr id="2" name="Rounded Rectangle 1"/>
          <p:cNvSpPr/>
          <p:nvPr/>
        </p:nvSpPr>
        <p:spPr>
          <a:xfrm>
            <a:off x="624703" y="693375"/>
            <a:ext cx="8758993" cy="523029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endParaRPr lang="th-TH"/>
          </a:p>
        </p:txBody>
      </p:sp>
      <p:grpSp>
        <p:nvGrpSpPr>
          <p:cNvPr id="46" name="Group 5"/>
          <p:cNvGrpSpPr/>
          <p:nvPr/>
        </p:nvGrpSpPr>
        <p:grpSpPr>
          <a:xfrm>
            <a:off x="105192" y="5953423"/>
            <a:ext cx="3672481" cy="695359"/>
            <a:chOff x="323528" y="116633"/>
            <a:chExt cx="4259260" cy="794879"/>
          </a:xfrm>
        </p:grpSpPr>
        <p:sp>
          <p:nvSpPr>
            <p:cNvPr id="50" name="Rectangle 6"/>
            <p:cNvSpPr/>
            <p:nvPr/>
          </p:nvSpPr>
          <p:spPr>
            <a:xfrm>
              <a:off x="776072" y="169475"/>
              <a:ext cx="3806716" cy="742037"/>
            </a:xfrm>
            <a:prstGeom prst="rect">
              <a:avLst/>
            </a:prstGeom>
            <a:solidFill>
              <a:srgbClr val="FFFFCC">
                <a:alpha val="55000"/>
              </a:srgbClr>
            </a:solidFill>
          </p:spPr>
          <p:txBody>
            <a:bodyPr wrap="square">
              <a:spAutoFit/>
            </a:bodyPr>
            <a:lstStyle/>
            <a:p>
              <a:r>
                <a:rPr lang="en-US" b="1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     </a:t>
              </a:r>
              <a:r>
                <a:rPr lang="th-TH" b="1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มหาวิทยาลัย</a:t>
              </a:r>
              <a:r>
                <a:rPr lang="th-TH" b="1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ราช</a:t>
              </a:r>
              <a:r>
                <a:rPr lang="th-TH" b="1" dirty="0" err="1">
                  <a:latin typeface="TH SarabunPSK" panose="020B0500040200020003" pitchFamily="34" charset="-34"/>
                  <a:cs typeface="TH SarabunPSK" panose="020B0500040200020003" pitchFamily="34" charset="-34"/>
                </a:rPr>
                <a:t>ภัฏ</a:t>
              </a:r>
              <a:r>
                <a:rPr lang="th-TH" b="1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เพชรบุรี</a:t>
              </a:r>
              <a:r>
                <a:rPr lang="en-US" b="1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 </a:t>
              </a:r>
            </a:p>
            <a:p>
              <a:r>
                <a:rPr lang="en-US" b="1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     :</a:t>
              </a:r>
              <a:r>
                <a:rPr lang="th-TH" b="1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 </a:t>
              </a:r>
              <a:r>
                <a:rPr lang="en-US" sz="1600" b="1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Phetchaburi </a:t>
              </a:r>
              <a:r>
                <a:rPr lang="en-US" sz="1600" b="1" dirty="0" err="1">
                  <a:latin typeface="TH SarabunPSK" panose="020B0500040200020003" pitchFamily="34" charset="-34"/>
                  <a:cs typeface="TH SarabunPSK" panose="020B0500040200020003" pitchFamily="34" charset="-34"/>
                </a:rPr>
                <a:t>Rajabhat</a:t>
              </a:r>
              <a:r>
                <a:rPr lang="en-US" sz="1600" b="1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 University (PBRU)</a:t>
              </a:r>
              <a:endParaRPr lang="en-US" b="1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pic>
          <p:nvPicPr>
            <p:cNvPr id="51" name="Picture 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3528" y="116633"/>
              <a:ext cx="623110" cy="792088"/>
            </a:xfrm>
            <a:prstGeom prst="rect">
              <a:avLst/>
            </a:prstGeom>
          </p:spPr>
        </p:pic>
      </p:grpSp>
      <p:sp>
        <p:nvSpPr>
          <p:cNvPr id="3" name="สี่เหลี่ยมผืนผ้า 2"/>
          <p:cNvSpPr/>
          <p:nvPr/>
        </p:nvSpPr>
        <p:spPr>
          <a:xfrm>
            <a:off x="2506010" y="45823"/>
            <a:ext cx="78808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h-TH" sz="3600" b="1" dirty="0" smtClean="0">
                <a:ea typeface="Calibri" panose="020F0502020204030204" pitchFamily="34" charset="0"/>
                <a:cs typeface="TH SarabunPSK" panose="020B0500040200020003" pitchFamily="34" charset="-34"/>
              </a:rPr>
              <a:t>ตัวชี้วัดโครงการ</a:t>
            </a:r>
            <a:r>
              <a:rPr lang="th-TH" sz="3600" b="1" dirty="0">
                <a:ea typeface="Calibri" panose="020F0502020204030204" pitchFamily="34" charset="0"/>
                <a:cs typeface="TH SarabunPSK" panose="020B0500040200020003" pitchFamily="34" charset="-34"/>
              </a:rPr>
              <a:t>ยุทธศาสตร์การพัฒนาท้องถิ่น ปี </a:t>
            </a:r>
            <a:r>
              <a:rPr lang="th-TH" sz="3600" b="1" dirty="0" smtClean="0">
                <a:ea typeface="Calibri" panose="020F0502020204030204" pitchFamily="34" charset="0"/>
                <a:cs typeface="TH SarabunPSK" panose="020B0500040200020003" pitchFamily="34" charset="-34"/>
              </a:rPr>
              <a:t>2566</a:t>
            </a:r>
            <a:endParaRPr lang="th-TH" sz="3600" dirty="0"/>
          </a:p>
        </p:txBody>
      </p:sp>
      <p:sp>
        <p:nvSpPr>
          <p:cNvPr id="22" name="สี่เหลี่ยมผืนผ้า 6"/>
          <p:cNvSpPr/>
          <p:nvPr/>
        </p:nvSpPr>
        <p:spPr>
          <a:xfrm>
            <a:off x="642460" y="615019"/>
            <a:ext cx="884777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th-TH" sz="2400" b="1" dirty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4</a:t>
            </a:r>
            <a:r>
              <a:rPr lang="th-TH" sz="2400" b="1" dirty="0" smtClean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. </a:t>
            </a:r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โครงการตามบริบทมหาวิทยาลัยราช</a:t>
            </a:r>
            <a:r>
              <a:rPr lang="th-TH" sz="2400" b="1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ภัฏ</a:t>
            </a:r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เพชรบุรี</a:t>
            </a:r>
            <a:endParaRPr lang="th-TH" sz="2400" b="1" dirty="0" smtClean="0"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4860700"/>
              </p:ext>
            </p:extLst>
          </p:nvPr>
        </p:nvGraphicFramePr>
        <p:xfrm>
          <a:off x="1811044" y="1548599"/>
          <a:ext cx="9676660" cy="22250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652376">
                  <a:extLst>
                    <a:ext uri="{9D8B030D-6E8A-4147-A177-3AD203B41FA5}">
                      <a16:colId xmlns:a16="http://schemas.microsoft.com/office/drawing/2014/main" xmlns="" val="1665030590"/>
                    </a:ext>
                  </a:extLst>
                </a:gridCol>
                <a:gridCol w="2024284">
                  <a:extLst>
                    <a:ext uri="{9D8B030D-6E8A-4147-A177-3AD203B41FA5}">
                      <a16:colId xmlns:a16="http://schemas.microsoft.com/office/drawing/2014/main" xmlns="" val="27085247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ตัวชี้วัด</a:t>
                      </a:r>
                      <a:endParaRPr lang="th-TH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ค่าเป้าหมาย</a:t>
                      </a:r>
                      <a:endParaRPr lang="th-TH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61574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kern="1200" dirty="0" smtClean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1. จำนวนชุมชน/หน่วยงาน/องค์กรท้องถิ่น</a:t>
                      </a:r>
                      <a:r>
                        <a:rPr lang="th-TH" sz="18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1800" b="1" kern="1200" dirty="0" smtClean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ที่ได้รับประโยชน์จากการแก้ปัญหาหรือ</a:t>
                      </a:r>
                      <a:r>
                        <a:rPr lang="th-TH" sz="1800" b="1" kern="1200" dirty="0" smtClean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พัฒนา</a:t>
                      </a:r>
                      <a:endParaRPr lang="en-US" sz="1800" b="1" kern="1200" dirty="0" smtClean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kern="1200" dirty="0" smtClean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 ชุมชน</a:t>
                      </a:r>
                      <a:endParaRPr lang="en-US" sz="1800" b="1" kern="1200" dirty="0" smtClean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331336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1800" b="1" dirty="0" smtClean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 ประเด็นที่ได้รับการแก้ปัญหา/พัฒนา (เศรษฐกิจ สังคม สิ่งแวดล้อม</a:t>
                      </a:r>
                      <a:r>
                        <a:rPr lang="th-TH" sz="1800" b="1" dirty="0" smtClean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)</a:t>
                      </a:r>
                      <a:endParaRPr lang="th-TH" sz="1800" b="1" dirty="0" smtClean="0">
                        <a:solidFill>
                          <a:srgbClr val="FF0000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 ประเด็น/โครงการ</a:t>
                      </a:r>
                      <a:endParaRPr lang="th-TH" sz="1800" b="1" dirty="0">
                        <a:solidFill>
                          <a:srgbClr val="FF0000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041771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3.</a:t>
                      </a:r>
                      <a:r>
                        <a:rPr lang="en-US" sz="1800" b="1" baseline="0" dirty="0" smtClean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1800" b="1" baseline="0" dirty="0" smtClean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องค์ความรู้/กระบวนการในการแก้ไขปัญหาพื้นที่</a:t>
                      </a:r>
                      <a:endParaRPr lang="th-TH" sz="1800" b="1" dirty="0">
                        <a:solidFill>
                          <a:srgbClr val="FF0000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 เรื่อง/โครงการ</a:t>
                      </a:r>
                      <a:endParaRPr lang="th-TH" sz="1800" b="1" dirty="0">
                        <a:solidFill>
                          <a:srgbClr val="FF0000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32231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1800" b="1" dirty="0" smtClean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4.</a:t>
                      </a:r>
                      <a:r>
                        <a:rPr lang="th-TH" sz="1800" b="1" baseline="0" dirty="0" smtClean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1800" b="1" dirty="0" smtClean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ร้อยละบุคลากรของหน่วยงานที่มีส่วนร่วมในการพัฒนา (สายวิชาการ</a:t>
                      </a:r>
                      <a:r>
                        <a:rPr lang="th-TH" sz="1800" b="1" baseline="0" dirty="0" smtClean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สายสนับสนุน นักศึกษา)</a:t>
                      </a:r>
                      <a:endParaRPr lang="th-TH" sz="1800" b="1" dirty="0">
                        <a:solidFill>
                          <a:srgbClr val="FF0000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ร้อยละ</a:t>
                      </a:r>
                      <a:r>
                        <a:rPr lang="th-TH" sz="1800" b="1" baseline="0" dirty="0" smtClean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10</a:t>
                      </a:r>
                      <a:endParaRPr lang="th-TH" sz="1800" b="1" dirty="0">
                        <a:solidFill>
                          <a:srgbClr val="FF0000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098148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1800" b="1" dirty="0" smtClean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5. จำนวนหน่วยงานเครือข่ายที่มีส่วนร่วมในการพัฒนาและแก้ไขปัญหา</a:t>
                      </a:r>
                      <a:endParaRPr lang="th-TH" sz="1800" b="1" dirty="0">
                        <a:solidFill>
                          <a:srgbClr val="FF0000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 หน่วยงาน</a:t>
                      </a:r>
                      <a:endParaRPr lang="th-TH" sz="1800" b="1" dirty="0">
                        <a:solidFill>
                          <a:srgbClr val="FF0000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92985045"/>
                  </a:ext>
                </a:extLst>
              </a:tr>
            </a:tbl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1316393" y="1979695"/>
            <a:ext cx="381740" cy="211644"/>
            <a:chOff x="1316393" y="1979695"/>
            <a:chExt cx="381740" cy="211644"/>
          </a:xfrm>
        </p:grpSpPr>
        <p:sp>
          <p:nvSpPr>
            <p:cNvPr id="10" name="燕尾形 108"/>
            <p:cNvSpPr/>
            <p:nvPr/>
          </p:nvSpPr>
          <p:spPr>
            <a:xfrm>
              <a:off x="1479482" y="1979695"/>
              <a:ext cx="218651" cy="211644"/>
            </a:xfrm>
            <a:prstGeom prst="chevron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/>
                </a:solidFill>
                <a:latin typeface="Source Han Sans CN Medium" panose="020B0500000000000000" pitchFamily="34" charset="-128"/>
                <a:ea typeface="Source Han Sans CN Medium" panose="020B0500000000000000" pitchFamily="34" charset="-128"/>
                <a:sym typeface="字魂59号-创粗黑" panose="00000500000000000000" pitchFamily="2" charset="-122"/>
              </a:endParaRPr>
            </a:p>
          </p:txBody>
        </p:sp>
        <p:sp>
          <p:nvSpPr>
            <p:cNvPr id="11" name="燕尾形 109"/>
            <p:cNvSpPr/>
            <p:nvPr/>
          </p:nvSpPr>
          <p:spPr>
            <a:xfrm>
              <a:off x="1316393" y="1979695"/>
              <a:ext cx="218651" cy="211644"/>
            </a:xfrm>
            <a:prstGeom prst="chevron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/>
                </a:solidFill>
                <a:latin typeface="Source Han Sans CN Medium" panose="020B0500000000000000" pitchFamily="34" charset="-128"/>
                <a:ea typeface="Source Han Sans CN Medium" panose="020B0500000000000000" pitchFamily="34" charset="-128"/>
                <a:sym typeface="字魂59号-创粗黑" panose="00000500000000000000" pitchFamily="2" charset="-122"/>
              </a:endParaRPr>
            </a:p>
          </p:txBody>
        </p:sp>
      </p:grpSp>
      <p:sp>
        <p:nvSpPr>
          <p:cNvPr id="15" name="สี่เหลี่ยมผืนผ้า 6"/>
          <p:cNvSpPr/>
          <p:nvPr/>
        </p:nvSpPr>
        <p:spPr>
          <a:xfrm>
            <a:off x="304148" y="1788432"/>
            <a:ext cx="1052097" cy="515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th-TH" sz="2000" b="1" dirty="0" smtClean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เชิงปริมาณ</a:t>
            </a:r>
          </a:p>
        </p:txBody>
      </p:sp>
      <p:sp>
        <p:nvSpPr>
          <p:cNvPr id="27" name="สี่เหลี่ยมผืนผ้า 6"/>
          <p:cNvSpPr/>
          <p:nvPr/>
        </p:nvSpPr>
        <p:spPr>
          <a:xfrm>
            <a:off x="1895269" y="3899440"/>
            <a:ext cx="202936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th-TH" sz="1600" dirty="0" smtClean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ตัวชี้วัด </a:t>
            </a:r>
            <a:r>
              <a:rPr lang="th-TH" sz="1600" dirty="0" err="1" smtClean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ทป</a:t>
            </a:r>
            <a:r>
              <a:rPr lang="th-TH" sz="1600" dirty="0" smtClean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อ.</a:t>
            </a:r>
            <a:r>
              <a:rPr lang="en-US" sz="1600" dirty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</a:t>
            </a:r>
            <a:r>
              <a:rPr lang="en-US" sz="1600" dirty="0" smtClean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|  </a:t>
            </a:r>
            <a:r>
              <a:rPr lang="th-TH" sz="1600" dirty="0" smtClean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</a:t>
            </a:r>
            <a:r>
              <a:rPr lang="th-TH" sz="1600" dirty="0" smtClean="0">
                <a:solidFill>
                  <a:srgbClr val="FF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ตัวชี้วัด พรบ.</a:t>
            </a:r>
          </a:p>
        </p:txBody>
      </p:sp>
    </p:spTree>
    <p:extLst>
      <p:ext uri="{BB962C8B-B14F-4D97-AF65-F5344CB8AC3E}">
        <p14:creationId xmlns:p14="http://schemas.microsoft.com/office/powerpoint/2010/main" val="2173807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MON theme">
  <a:themeElements>
    <a:clrScheme name="Theme 02">
      <a:dk1>
        <a:srgbClr val="262626"/>
      </a:dk1>
      <a:lt1>
        <a:srgbClr val="FFFFFF"/>
      </a:lt1>
      <a:dk2>
        <a:srgbClr val="262626"/>
      </a:dk2>
      <a:lt2>
        <a:srgbClr val="FFFFFF"/>
      </a:lt2>
      <a:accent1>
        <a:srgbClr val="007D6B"/>
      </a:accent1>
      <a:accent2>
        <a:srgbClr val="31A050"/>
      </a:accent2>
      <a:accent3>
        <a:srgbClr val="7CAE3D"/>
      </a:accent3>
      <a:accent4>
        <a:srgbClr val="B1C514"/>
      </a:accent4>
      <a:accent5>
        <a:srgbClr val="72A238"/>
      </a:accent5>
      <a:accent6>
        <a:srgbClr val="319F50"/>
      </a:accent6>
      <a:hlink>
        <a:srgbClr val="FFFFFF"/>
      </a:hlink>
      <a:folHlink>
        <a:srgbClr val="595959"/>
      </a:folHlink>
    </a:clrScheme>
    <a:fontScheme name="Custom 23">
      <a:majorFont>
        <a:latin typeface="Kanit Bold"/>
        <a:ea typeface=""/>
        <a:cs typeface="Kanit Bold"/>
      </a:majorFont>
      <a:minorFont>
        <a:latin typeface="Kanit Light"/>
        <a:ea typeface=""/>
        <a:cs typeface="Kanit Light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FFAC15"/>
        </a:solidFill>
        <a:ln w="9525" cap="flat">
          <a:noFill/>
          <a:prstDash val="solid"/>
          <a:miter/>
        </a:ln>
      </a:spPr>
      <a:bodyPr rtlCol="0" anchor="ctr"/>
      <a:lstStyle>
        <a:defPPr algn="l">
          <a:defRPr/>
        </a:defPPr>
      </a:lst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Control xmlns="http://schemas.microsoft.com/VisualStudio/2011/storyboarding/control">
  <Id Name="f6437735-9eff-4845-a891-334711f22efa" Revision="1" Stencil="System.MyShapes" StencilVersion="1.0"/>
</Control>
</file>

<file path=customXml/itemProps1.xml><?xml version="1.0" encoding="utf-8"?>
<ds:datastoreItem xmlns:ds="http://schemas.openxmlformats.org/officeDocument/2006/customXml" ds:itemID="{A6224EFB-0E48-4B96-A369-0A82E20B1E4A}">
  <ds:schemaRefs>
    <ds:schemaRef ds:uri="http://schemas.microsoft.com/VisualStudio/2011/storyboarding/contro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10869</TotalTime>
  <Words>1244</Words>
  <Application>Microsoft Office PowerPoint</Application>
  <PresentationFormat>แบบจอกว้าง</PresentationFormat>
  <Paragraphs>150</Paragraphs>
  <Slides>7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7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7</vt:i4>
      </vt:variant>
    </vt:vector>
  </HeadingPairs>
  <TitlesOfParts>
    <vt:vector size="15" baseType="lpstr">
      <vt:lpstr>Kanit Light</vt:lpstr>
      <vt:lpstr>맑은 고딕</vt:lpstr>
      <vt:lpstr>Source Han Sans CN Medium</vt:lpstr>
      <vt:lpstr>字魂59号-创粗黑</vt:lpstr>
      <vt:lpstr>Arial</vt:lpstr>
      <vt:lpstr>Calibri</vt:lpstr>
      <vt:lpstr>TH SarabunPSK</vt:lpstr>
      <vt:lpstr>PPTMON theme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5</dc:creator>
  <cp:lastModifiedBy>MY.COM</cp:lastModifiedBy>
  <cp:revision>388</cp:revision>
  <cp:lastPrinted>2022-11-15T03:35:45Z</cp:lastPrinted>
  <dcterms:created xsi:type="dcterms:W3CDTF">2019-04-06T05:20:47Z</dcterms:created>
  <dcterms:modified xsi:type="dcterms:W3CDTF">2022-11-15T08:46:51Z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fs.IsStoryboard">
    <vt:bool>true</vt:bool>
  </property>
</Properties>
</file>